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45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76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9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21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3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4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06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92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38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01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22E7-DAA9-5042-8AC3-A5D0186F0CD4}" type="datetimeFigureOut">
              <a:rPr kumimoji="1" lang="zh-CN" altLang="en-US" smtClean="0"/>
              <a:t>15/6/29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A3-3922-4F4C-B8EB-24962FB403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91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419" y="891658"/>
            <a:ext cx="2378048" cy="4944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62682" y="891658"/>
            <a:ext cx="2378048" cy="4944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15631" y="1391527"/>
            <a:ext cx="1976471" cy="158066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@”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lang="en-US" altLang="zh-CN" dirty="0"/>
              <a:t> cool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5280" y="1486097"/>
            <a:ext cx="1364675" cy="1013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srcStr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42723" y="1256427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7" idx="3"/>
            <a:endCxn id="6" idx="1"/>
          </p:cNvCxnSpPr>
          <p:nvPr/>
        </p:nvCxnSpPr>
        <p:spPr>
          <a:xfrm>
            <a:off x="2269955" y="1992721"/>
            <a:ext cx="1945676" cy="189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57680" y="3327244"/>
            <a:ext cx="1364675" cy="1013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copyStr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6" idx="1"/>
          </p:cNvCxnSpPr>
          <p:nvPr/>
        </p:nvCxnSpPr>
        <p:spPr>
          <a:xfrm flipV="1">
            <a:off x="2422355" y="2181861"/>
            <a:ext cx="1793276" cy="1614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9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419" y="891658"/>
            <a:ext cx="2378048" cy="4944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62682" y="891658"/>
            <a:ext cx="2378048" cy="4944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15631" y="1391528"/>
            <a:ext cx="1976471" cy="79033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@”</a:t>
            </a:r>
            <a:r>
              <a:rPr kumimoji="1" lang="en-US" altLang="zh-CN" dirty="0" err="1" smtClean="0"/>
              <a:t>lnj</a:t>
            </a:r>
            <a:r>
              <a:rPr kumimoji="1" lang="zh-CN" altLang="en-US" dirty="0" smtClean="0"/>
              <a:t> </a:t>
            </a:r>
            <a:r>
              <a:rPr lang="en-US" altLang="zh-CN" dirty="0"/>
              <a:t> cool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5280" y="1486097"/>
            <a:ext cx="1364675" cy="1013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temp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42723" y="1256427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7" idx="3"/>
            <a:endCxn id="6" idx="1"/>
          </p:cNvCxnSpPr>
          <p:nvPr/>
        </p:nvCxnSpPr>
        <p:spPr>
          <a:xfrm flipV="1">
            <a:off x="2269955" y="1786695"/>
            <a:ext cx="1945676" cy="206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57680" y="3610953"/>
            <a:ext cx="1364675" cy="1013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15631" y="3327243"/>
            <a:ext cx="1976471" cy="158066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_name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0ffe18</a:t>
            </a:r>
            <a:endParaRPr kumimoji="1" lang="zh-CN" altLang="en-US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12" idx="3"/>
            <a:endCxn id="14" idx="1"/>
          </p:cNvCxnSpPr>
          <p:nvPr/>
        </p:nvCxnSpPr>
        <p:spPr>
          <a:xfrm>
            <a:off x="2422355" y="4117577"/>
            <a:ext cx="1793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215631" y="2334262"/>
            <a:ext cx="1976471" cy="79033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@”</a:t>
            </a:r>
            <a:r>
              <a:rPr kumimoji="1" lang="en-US" altLang="zh-CN" dirty="0" err="1" smtClean="0"/>
              <a:t>lnj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715700" y="240477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0ffe18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endCxn id="18" idx="2"/>
          </p:cNvCxnSpPr>
          <p:nvPr/>
        </p:nvCxnSpPr>
        <p:spPr>
          <a:xfrm flipH="1" flipV="1">
            <a:off x="5203867" y="3124596"/>
            <a:ext cx="200788" cy="7257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3675" y="945698"/>
            <a:ext cx="2080792" cy="4458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35589" y="945698"/>
            <a:ext cx="4982022" cy="4458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4977" y="1526627"/>
            <a:ext cx="1324141" cy="1067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32845" y="1145383"/>
            <a:ext cx="4090254" cy="1067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retainCount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=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zh-CN" altLang="zh-CN" dirty="0" smtClean="0">
                <a:solidFill>
                  <a:srgbClr val="000000"/>
                </a:solidFill>
              </a:rPr>
              <a:t>1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algn="ctr"/>
            <a:r>
              <a:rPr kumimoji="1" lang="en-US" altLang="zh-CN" dirty="0" err="1" smtClean="0"/>
              <a:t>pBlock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0ffe18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" idx="3"/>
          </p:cNvCxnSpPr>
          <p:nvPr/>
        </p:nvCxnSpPr>
        <p:spPr>
          <a:xfrm flipV="1">
            <a:off x="2459118" y="1675237"/>
            <a:ext cx="2273727" cy="38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885245" y="3282923"/>
            <a:ext cx="4090254" cy="1486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^{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NSLog</a:t>
            </a:r>
            <a:r>
              <a:rPr lang="en-US" altLang="zh-CN" dirty="0">
                <a:solidFill>
                  <a:schemeClr val="tx1"/>
                </a:solidFill>
              </a:rPr>
              <a:t>(@"name = %@", </a:t>
            </a:r>
            <a:r>
              <a:rPr lang="en-US" altLang="zh-CN" dirty="0" err="1">
                <a:solidFill>
                  <a:schemeClr val="tx1"/>
                </a:solidFill>
              </a:rPr>
              <a:t>p.name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};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9677" y="32153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0ffe18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6458562" y="1850866"/>
            <a:ext cx="648559" cy="14320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4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67</Words>
  <Application>Microsoft Macintosh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3</cp:revision>
  <dcterms:created xsi:type="dcterms:W3CDTF">2015-06-29T08:35:18Z</dcterms:created>
  <dcterms:modified xsi:type="dcterms:W3CDTF">2015-06-29T09:38:30Z</dcterms:modified>
</cp:coreProperties>
</file>