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48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7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5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52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9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0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24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0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73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70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32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09A6-CC08-3149-B050-E11F203E0B1D}" type="datetimeFigureOut">
              <a:rPr kumimoji="1" lang="zh-CN" altLang="en-US" smtClean="0"/>
              <a:t>15/6/10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419E-3F88-1741-840F-DDADB9814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70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7214" y="596680"/>
            <a:ext cx="8201102" cy="5492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0930" y="979168"/>
            <a:ext cx="6946456" cy="189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9346" y="1422853"/>
            <a:ext cx="2402188" cy="104036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0930" y="3855474"/>
            <a:ext cx="6946456" cy="19889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change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377051" y="4345057"/>
            <a:ext cx="2264483" cy="10403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55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H="1">
            <a:off x="2295085" y="3319991"/>
            <a:ext cx="4406562" cy="3228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1101641" y="3166996"/>
            <a:ext cx="5921318" cy="3691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8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5629" y="504883"/>
            <a:ext cx="7573780" cy="5905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4045" y="841472"/>
            <a:ext cx="6885254" cy="20195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20767" y="1086264"/>
            <a:ext cx="5906018" cy="93327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个字节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126778" y="1300457"/>
            <a:ext cx="1866669" cy="581381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Nums</a:t>
            </a:r>
            <a:r>
              <a:rPr kumimoji="1" lang="en-US" altLang="zh-CN" dirty="0" smtClean="0"/>
              <a:t>[0]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568800" y="1300457"/>
            <a:ext cx="1866669" cy="581381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Nums</a:t>
            </a:r>
            <a:r>
              <a:rPr kumimoji="1" lang="en-US" altLang="zh-CN" dirty="0" smtClean="0"/>
              <a:t>[1]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9</a:t>
            </a:r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75958" y="2753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offc18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0767" y="2352842"/>
            <a:ext cx="2029338" cy="508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Nums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0ffc18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0"/>
          </p:cNvCxnSpPr>
          <p:nvPr/>
        </p:nvCxnSpPr>
        <p:spPr>
          <a:xfrm flipV="1">
            <a:off x="2835436" y="2019534"/>
            <a:ext cx="65511" cy="333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984500" y="381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38875" y="381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79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6250" y="444500"/>
            <a:ext cx="8445500" cy="174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个字节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3125" y="825500"/>
            <a:ext cx="698500" cy="10477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82775" y="825500"/>
            <a:ext cx="698500" cy="10477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8025" y="803275"/>
            <a:ext cx="698500" cy="10477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56300" y="825500"/>
            <a:ext cx="698500" cy="10477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0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8075" y="825500"/>
            <a:ext cx="698500" cy="10477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95725" y="825500"/>
            <a:ext cx="698500" cy="10477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05125" y="803275"/>
            <a:ext cx="698500" cy="10477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74025" y="825500"/>
            <a:ext cx="698500" cy="10477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0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16000" y="1111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36750" y="142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05125" y="2222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000500" y="142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921250" y="952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53125" y="174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032625" y="174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143875" y="2063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4302160" y="2389187"/>
            <a:ext cx="0" cy="1666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3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4487" y="745510"/>
            <a:ext cx="1767023" cy="1049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85127" y="745510"/>
            <a:ext cx="1767023" cy="1049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69481" y="745510"/>
            <a:ext cx="1767023" cy="1049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cxnSp>
        <p:nvCxnSpPr>
          <p:cNvPr id="6" name="肘形连接符 5"/>
          <p:cNvCxnSpPr>
            <a:stCxn id="2" idx="2"/>
            <a:endCxn id="4" idx="2"/>
          </p:cNvCxnSpPr>
          <p:nvPr/>
        </p:nvCxnSpPr>
        <p:spPr>
          <a:xfrm rot="16200000" flipH="1">
            <a:off x="2975496" y="517249"/>
            <a:ext cx="12700" cy="2554994"/>
          </a:xfrm>
          <a:prstGeom prst="bentConnector3">
            <a:avLst>
              <a:gd name="adj1" fmla="val 625696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87560" y="3617103"/>
            <a:ext cx="920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r>
              <a:rPr kumimoji="1" lang="zh-CN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r>
              <a:rPr kumimoji="1" lang="zh-CN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cxnSp>
        <p:nvCxnSpPr>
          <p:cNvPr id="11" name="肘形连接符 10"/>
          <p:cNvCxnSpPr>
            <a:stCxn id="2" idx="2"/>
            <a:endCxn id="3" idx="2"/>
          </p:cNvCxnSpPr>
          <p:nvPr/>
        </p:nvCxnSpPr>
        <p:spPr>
          <a:xfrm rot="16200000" flipH="1">
            <a:off x="4383319" y="-890574"/>
            <a:ext cx="12700" cy="5370640"/>
          </a:xfrm>
          <a:prstGeom prst="bentConnector3">
            <a:avLst>
              <a:gd name="adj1" fmla="val 1006170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17558" y="3782772"/>
            <a:ext cx="1463316" cy="114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Temp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2968047" y="207086"/>
            <a:ext cx="69024" cy="2167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5400000" flipH="1" flipV="1">
            <a:off x="5660816" y="-649613"/>
            <a:ext cx="12700" cy="2815646"/>
          </a:xfrm>
          <a:prstGeom prst="bentConnector3">
            <a:avLst>
              <a:gd name="adj1" fmla="val 440896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6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3250" y="1498571"/>
            <a:ext cx="8540750" cy="1095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73125" y="1641446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97150" y="1641446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32275" y="1641446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34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51525" y="1641446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88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86650" y="1641446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99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49375" y="12286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59125" y="12286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62500" y="12445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0" y="12445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889875" y="12445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34107" y="5066706"/>
            <a:ext cx="508974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选择排序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从小到大 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特点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拿到其中一个元素的值依次和其它元素进行比较</a:t>
            </a:r>
            <a:r>
              <a:rPr kumimoji="1" lang="en-US" altLang="zh-CN" dirty="0" smtClean="0"/>
              <a:t>,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完全比较完一次之后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最值出现在第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****</a:t>
            </a:r>
          </a:p>
          <a:p>
            <a:r>
              <a:rPr kumimoji="1" lang="en-US" altLang="zh-CN" dirty="0" smtClean="0"/>
              <a:t>***</a:t>
            </a:r>
          </a:p>
          <a:p>
            <a:r>
              <a:rPr kumimoji="1" lang="en-US" altLang="zh-CN" dirty="0" smtClean="0"/>
              <a:t>**</a:t>
            </a:r>
          </a:p>
          <a:p>
            <a:r>
              <a:rPr kumimoji="1" lang="en-US" altLang="zh-CN" dirty="0"/>
              <a:t>*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cxnSp>
        <p:nvCxnSpPr>
          <p:cNvPr id="15" name="肘形连接符 14"/>
          <p:cNvCxnSpPr>
            <a:stCxn id="3" idx="2"/>
            <a:endCxn id="4" idx="2"/>
          </p:cNvCxnSpPr>
          <p:nvPr/>
        </p:nvCxnSpPr>
        <p:spPr>
          <a:xfrm rot="16200000" flipH="1">
            <a:off x="2441575" y="1477933"/>
            <a:ext cx="12700" cy="1724025"/>
          </a:xfrm>
          <a:prstGeom prst="bentConnector3">
            <a:avLst>
              <a:gd name="adj1" fmla="val 636567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3" idx="2"/>
            <a:endCxn id="5" idx="2"/>
          </p:cNvCxnSpPr>
          <p:nvPr/>
        </p:nvCxnSpPr>
        <p:spPr>
          <a:xfrm rot="16200000" flipH="1">
            <a:off x="3259138" y="660371"/>
            <a:ext cx="12700" cy="3359150"/>
          </a:xfrm>
          <a:prstGeom prst="bentConnector3">
            <a:avLst>
              <a:gd name="adj1" fmla="val 1060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" idx="2"/>
            <a:endCxn id="6" idx="2"/>
          </p:cNvCxnSpPr>
          <p:nvPr/>
        </p:nvCxnSpPr>
        <p:spPr>
          <a:xfrm rot="16200000" flipH="1">
            <a:off x="4068763" y="-149254"/>
            <a:ext cx="12700" cy="4978400"/>
          </a:xfrm>
          <a:prstGeom prst="bentConnector3">
            <a:avLst>
              <a:gd name="adj1" fmla="val 150622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" idx="2"/>
            <a:endCxn id="7" idx="2"/>
          </p:cNvCxnSpPr>
          <p:nvPr/>
        </p:nvCxnSpPr>
        <p:spPr>
          <a:xfrm rot="16200000" flipH="1">
            <a:off x="4886325" y="-966817"/>
            <a:ext cx="12700" cy="6613525"/>
          </a:xfrm>
          <a:prstGeom prst="bentConnector3">
            <a:avLst>
              <a:gd name="adj1" fmla="val 193017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7486650" y="1228696"/>
            <a:ext cx="0" cy="1891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0"/>
            <a:endCxn id="5" idx="0"/>
          </p:cNvCxnSpPr>
          <p:nvPr/>
        </p:nvCxnSpPr>
        <p:spPr>
          <a:xfrm rot="5400000" flipH="1" flipV="1">
            <a:off x="4121150" y="823884"/>
            <a:ext cx="12700" cy="1635125"/>
          </a:xfrm>
          <a:prstGeom prst="bentConnector3">
            <a:avLst>
              <a:gd name="adj1" fmla="val 37567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4" idx="0"/>
            <a:endCxn id="6" idx="0"/>
          </p:cNvCxnSpPr>
          <p:nvPr/>
        </p:nvCxnSpPr>
        <p:spPr>
          <a:xfrm rot="5400000" flipH="1" flipV="1">
            <a:off x="4930775" y="14259"/>
            <a:ext cx="12700" cy="3254375"/>
          </a:xfrm>
          <a:prstGeom prst="bentConnector3">
            <a:avLst>
              <a:gd name="adj1" fmla="val 54960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0"/>
            <a:endCxn id="7" idx="0"/>
          </p:cNvCxnSpPr>
          <p:nvPr/>
        </p:nvCxnSpPr>
        <p:spPr>
          <a:xfrm rot="5400000" flipH="1" flipV="1">
            <a:off x="5748338" y="-803304"/>
            <a:ext cx="12700" cy="4889500"/>
          </a:xfrm>
          <a:prstGeom prst="bentConnector3">
            <a:avLst>
              <a:gd name="adj1" fmla="val 78875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5" idx="0"/>
            <a:endCxn id="6" idx="0"/>
          </p:cNvCxnSpPr>
          <p:nvPr/>
        </p:nvCxnSpPr>
        <p:spPr>
          <a:xfrm rot="5400000" flipH="1" flipV="1">
            <a:off x="5748338" y="831821"/>
            <a:ext cx="12700" cy="1619250"/>
          </a:xfrm>
          <a:prstGeom prst="bentConnector3">
            <a:avLst>
              <a:gd name="adj1" fmla="val 11148764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" idx="0"/>
            <a:endCxn id="7" idx="0"/>
          </p:cNvCxnSpPr>
          <p:nvPr/>
        </p:nvCxnSpPr>
        <p:spPr>
          <a:xfrm rot="5400000" flipH="1" flipV="1">
            <a:off x="6565900" y="14259"/>
            <a:ext cx="12700" cy="3254375"/>
          </a:xfrm>
          <a:prstGeom prst="bentConnector3">
            <a:avLst>
              <a:gd name="adj1" fmla="val 1321418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6" idx="2"/>
            <a:endCxn id="7" idx="2"/>
          </p:cNvCxnSpPr>
          <p:nvPr/>
        </p:nvCxnSpPr>
        <p:spPr>
          <a:xfrm rot="16200000" flipH="1">
            <a:off x="7375525" y="1522383"/>
            <a:ext cx="12700" cy="1635125"/>
          </a:xfrm>
          <a:prstGeom prst="bentConnector3">
            <a:avLst>
              <a:gd name="adj1" fmla="val 2354132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0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3250" y="1954169"/>
            <a:ext cx="8540750" cy="1095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73125" y="2152268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97150" y="2152268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1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32275" y="2152268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3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51525" y="2152268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8</a:t>
            </a:r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86650" y="2152268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9</a:t>
            </a:r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73483" y="1755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59125" y="17395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62500" y="1755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0" y="1755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889875" y="17553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5084" y="5370432"/>
            <a:ext cx="6994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冒泡排序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特点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en-US" dirty="0" smtClean="0"/>
              <a:t>是用相邻的两个元素进行比较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每完全比较完一次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最值出现在末尾</a:t>
            </a:r>
            <a:endParaRPr kumimoji="1" lang="en-US" altLang="zh-CN" dirty="0" smtClean="0"/>
          </a:p>
          <a:p>
            <a:r>
              <a:rPr kumimoji="1" lang="en-US" altLang="zh-CN" dirty="0" smtClean="0"/>
              <a:t>****</a:t>
            </a:r>
          </a:p>
          <a:p>
            <a:r>
              <a:rPr kumimoji="1" lang="en-US" altLang="zh-CN" dirty="0" smtClean="0"/>
              <a:t>***</a:t>
            </a:r>
          </a:p>
          <a:p>
            <a:r>
              <a:rPr kumimoji="1" lang="en-US" altLang="zh-CN" dirty="0" smtClean="0"/>
              <a:t>**</a:t>
            </a:r>
          </a:p>
          <a:p>
            <a:r>
              <a:rPr kumimoji="1" lang="en-US" altLang="zh-CN" dirty="0"/>
              <a:t>*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cxnSp>
        <p:nvCxnSpPr>
          <p:cNvPr id="15" name="肘形连接符 14"/>
          <p:cNvCxnSpPr>
            <a:stCxn id="3" idx="2"/>
            <a:endCxn id="4" idx="2"/>
          </p:cNvCxnSpPr>
          <p:nvPr/>
        </p:nvCxnSpPr>
        <p:spPr>
          <a:xfrm rot="16200000" flipH="1">
            <a:off x="2441575" y="1988755"/>
            <a:ext cx="12700" cy="1724025"/>
          </a:xfrm>
          <a:prstGeom prst="bentConnector3">
            <a:avLst>
              <a:gd name="adj1" fmla="val 59308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5" idx="2"/>
          </p:cNvCxnSpPr>
          <p:nvPr/>
        </p:nvCxnSpPr>
        <p:spPr>
          <a:xfrm rot="16200000" flipH="1">
            <a:off x="4121150" y="2033205"/>
            <a:ext cx="12700" cy="1635125"/>
          </a:xfrm>
          <a:prstGeom prst="bentConnector3">
            <a:avLst>
              <a:gd name="adj1" fmla="val 98442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6" idx="2"/>
          </p:cNvCxnSpPr>
          <p:nvPr/>
        </p:nvCxnSpPr>
        <p:spPr>
          <a:xfrm>
            <a:off x="4762500" y="2844417"/>
            <a:ext cx="1795463" cy="6351"/>
          </a:xfrm>
          <a:prstGeom prst="bentConnector4">
            <a:avLst>
              <a:gd name="adj1" fmla="val 11105"/>
              <a:gd name="adj2" fmla="val 23480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7" idx="2"/>
          </p:cNvCxnSpPr>
          <p:nvPr/>
        </p:nvCxnSpPr>
        <p:spPr>
          <a:xfrm rot="16200000" flipH="1">
            <a:off x="7375525" y="2033205"/>
            <a:ext cx="12700" cy="1635125"/>
          </a:xfrm>
          <a:prstGeom prst="bentConnector3">
            <a:avLst>
              <a:gd name="adj1" fmla="val 161492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" idx="0"/>
            <a:endCxn id="4" idx="0"/>
          </p:cNvCxnSpPr>
          <p:nvPr/>
        </p:nvCxnSpPr>
        <p:spPr>
          <a:xfrm rot="5400000" flipH="1" flipV="1">
            <a:off x="2441575" y="1290256"/>
            <a:ext cx="12700" cy="1724025"/>
          </a:xfrm>
          <a:prstGeom prst="bentConnector3">
            <a:avLst>
              <a:gd name="adj1" fmla="val 62569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4" idx="0"/>
            <a:endCxn id="10" idx="0"/>
          </p:cNvCxnSpPr>
          <p:nvPr/>
        </p:nvCxnSpPr>
        <p:spPr>
          <a:xfrm rot="5400000" flipH="1" flipV="1">
            <a:off x="3910022" y="1148960"/>
            <a:ext cx="396875" cy="1609742"/>
          </a:xfrm>
          <a:prstGeom prst="bentConnector3">
            <a:avLst>
              <a:gd name="adj1" fmla="val 3802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5" idx="0"/>
            <a:endCxn id="6" idx="0"/>
          </p:cNvCxnSpPr>
          <p:nvPr/>
        </p:nvCxnSpPr>
        <p:spPr>
          <a:xfrm rot="5400000" flipH="1" flipV="1">
            <a:off x="5748338" y="1342643"/>
            <a:ext cx="12700" cy="1619250"/>
          </a:xfrm>
          <a:prstGeom prst="bentConnector3">
            <a:avLst>
              <a:gd name="adj1" fmla="val 147360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0"/>
            <a:endCxn id="4" idx="0"/>
          </p:cNvCxnSpPr>
          <p:nvPr/>
        </p:nvCxnSpPr>
        <p:spPr>
          <a:xfrm rot="5400000" flipH="1" flipV="1">
            <a:off x="2441575" y="1290256"/>
            <a:ext cx="12700" cy="1724025"/>
          </a:xfrm>
          <a:prstGeom prst="bentConnector3">
            <a:avLst>
              <a:gd name="adj1" fmla="val 1060523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" idx="0"/>
            <a:endCxn id="5" idx="0"/>
          </p:cNvCxnSpPr>
          <p:nvPr/>
        </p:nvCxnSpPr>
        <p:spPr>
          <a:xfrm rot="5400000" flipH="1" flipV="1">
            <a:off x="4121150" y="1334706"/>
            <a:ext cx="12700" cy="1635125"/>
          </a:xfrm>
          <a:prstGeom prst="bentConnector3">
            <a:avLst>
              <a:gd name="adj1" fmla="val 1604056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2"/>
            <a:endCxn id="4" idx="2"/>
          </p:cNvCxnSpPr>
          <p:nvPr/>
        </p:nvCxnSpPr>
        <p:spPr>
          <a:xfrm rot="16200000" flipH="1">
            <a:off x="2441575" y="1988755"/>
            <a:ext cx="12700" cy="1724025"/>
          </a:xfrm>
          <a:prstGeom prst="bentConnector3">
            <a:avLst>
              <a:gd name="adj1" fmla="val 1212711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4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3250" y="587375"/>
            <a:ext cx="8540750" cy="1095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73125" y="730250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97150" y="730250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32275" y="730250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51525" y="730250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86650" y="730250"/>
            <a:ext cx="1412875" cy="698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49375" y="317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59125" y="317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62500" y="3333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0" y="3333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889875" y="3333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1233918" y="1848419"/>
            <a:ext cx="543313" cy="1477214"/>
            <a:chOff x="1379378" y="1836163"/>
            <a:chExt cx="543313" cy="1477214"/>
          </a:xfrm>
        </p:grpSpPr>
        <p:cxnSp>
          <p:nvCxnSpPr>
            <p:cNvPr id="14" name="直线箭头连接符 13"/>
            <p:cNvCxnSpPr/>
            <p:nvPr/>
          </p:nvCxnSpPr>
          <p:spPr>
            <a:xfrm flipV="1">
              <a:off x="1651035" y="1836163"/>
              <a:ext cx="0" cy="14357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379378" y="2944045"/>
              <a:ext cx="54331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min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4490843" y="1682750"/>
            <a:ext cx="543313" cy="1477214"/>
            <a:chOff x="1379378" y="1836163"/>
            <a:chExt cx="543313" cy="1477214"/>
          </a:xfrm>
        </p:grpSpPr>
        <p:cxnSp>
          <p:nvCxnSpPr>
            <p:cNvPr id="18" name="直线箭头连接符 17"/>
            <p:cNvCxnSpPr/>
            <p:nvPr/>
          </p:nvCxnSpPr>
          <p:spPr>
            <a:xfrm flipV="1">
              <a:off x="1651035" y="1836163"/>
              <a:ext cx="0" cy="143579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379378" y="2944045"/>
              <a:ext cx="543313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mid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7627053" y="1807002"/>
            <a:ext cx="582211" cy="1477214"/>
            <a:chOff x="1379378" y="1836163"/>
            <a:chExt cx="582211" cy="1477214"/>
          </a:xfrm>
        </p:grpSpPr>
        <p:cxnSp>
          <p:nvCxnSpPr>
            <p:cNvPr id="21" name="直线箭头连接符 20"/>
            <p:cNvCxnSpPr/>
            <p:nvPr/>
          </p:nvCxnSpPr>
          <p:spPr>
            <a:xfrm flipV="1">
              <a:off x="1651035" y="1836163"/>
              <a:ext cx="0" cy="14357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379378" y="2944045"/>
              <a:ext cx="5822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max</a:t>
              </a:r>
              <a:endParaRPr kumimoji="1"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781591" y="3893219"/>
            <a:ext cx="673092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zh-CN" dirty="0" smtClean="0"/>
              <a:t>m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max)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</a:p>
          <a:p>
            <a:r>
              <a:rPr kumimoji="1" lang="zh-CN" altLang="zh-CN" dirty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 smtClean="0"/>
              <a:t>折半查找的原理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数组必须是有序的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必须已知</a:t>
            </a:r>
            <a:r>
              <a:rPr kumimoji="1" lang="en-US" altLang="zh-CN" dirty="0" smtClean="0"/>
              <a:t>min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max(</a:t>
            </a:r>
            <a:r>
              <a:rPr kumimoji="1" lang="zh-CN" altLang="en-US" dirty="0" smtClean="0"/>
              <a:t>知道范围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动态计算</a:t>
            </a:r>
            <a:r>
              <a:rPr kumimoji="1" lang="en-US" altLang="zh-CN" dirty="0" smtClean="0"/>
              <a:t>mid</a:t>
            </a:r>
            <a:r>
              <a:rPr kumimoji="1" lang="zh-CN" altLang="en-US" dirty="0" smtClean="0"/>
              <a:t>的值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取出</a:t>
            </a:r>
            <a:r>
              <a:rPr kumimoji="1" lang="en-US" altLang="zh-CN" dirty="0" smtClean="0"/>
              <a:t>mid</a:t>
            </a:r>
            <a:r>
              <a:rPr kumimoji="1" lang="zh-CN" altLang="en-US" dirty="0" smtClean="0"/>
              <a:t>对应的值进行比较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mid</a:t>
            </a:r>
            <a:r>
              <a:rPr kumimoji="1" lang="zh-CN" altLang="en-US" dirty="0" smtClean="0"/>
              <a:t>对应的值大于了需要查找的值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那么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要变小为</a:t>
            </a:r>
            <a:r>
              <a:rPr kumimoji="1" lang="en-US" altLang="zh-CN" dirty="0" smtClean="0"/>
              <a:t>mid-1</a:t>
            </a:r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mid</a:t>
            </a:r>
            <a:r>
              <a:rPr kumimoji="1" lang="zh-CN" altLang="en-US" dirty="0" smtClean="0"/>
              <a:t>对应的值小雨了需要查找的值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那么</a:t>
            </a:r>
            <a:r>
              <a:rPr kumimoji="1" lang="en-US" altLang="zh-CN" dirty="0" smtClean="0"/>
              <a:t>min</a:t>
            </a:r>
            <a:r>
              <a:rPr kumimoji="1" lang="zh-CN" altLang="en-US" dirty="0" smtClean="0"/>
              <a:t>要变大为</a:t>
            </a:r>
            <a:r>
              <a:rPr kumimoji="1" lang="en-US" altLang="zh-CN" dirty="0" smtClean="0"/>
              <a:t>mid+1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6634" y="96640"/>
            <a:ext cx="41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7</a:t>
            </a:r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6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252</Words>
  <Application>Microsoft Macintosh PowerPoint</Application>
  <PresentationFormat>全屏显示(4:3)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15</cp:revision>
  <dcterms:created xsi:type="dcterms:W3CDTF">2015-06-10T02:03:31Z</dcterms:created>
  <dcterms:modified xsi:type="dcterms:W3CDTF">2015-06-10T09:46:06Z</dcterms:modified>
</cp:coreProperties>
</file>