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98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17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70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13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05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55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49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44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5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001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E158-E658-F348-A8F6-BD8D8200D814}" type="datetimeFigureOut">
              <a:rPr kumimoji="1" lang="zh-CN" altLang="en-US" smtClean="0"/>
              <a:t>15/6/23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CEDE-657A-1741-824A-AB93259C49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35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8235" y="328706"/>
            <a:ext cx="2674471" cy="5363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41694" y="328706"/>
            <a:ext cx="3747247" cy="5363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27176" y="687294"/>
            <a:ext cx="2510118" cy="20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Person</a:t>
            </a:r>
            <a:r>
              <a:rPr lang="zh-CN" altLang="en-US" dirty="0" smtClean="0"/>
              <a:t>类对象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_age;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(void)</a:t>
            </a:r>
            <a:r>
              <a:rPr lang="en-US" altLang="zh-CN" dirty="0" err="1" smtClean="0"/>
              <a:t>setAge</a:t>
            </a:r>
            <a:r>
              <a:rPr lang="zh-CN" altLang="zh-CN" dirty="0" smtClean="0">
                <a:sym typeface="Wingdings"/>
              </a:rPr>
              <a:t>(</a:t>
            </a:r>
            <a:r>
              <a:rPr lang="en-US" altLang="zh-CN" dirty="0" err="1" smtClean="0">
                <a:sym typeface="Wingdings"/>
              </a:rPr>
              <a:t>int</a:t>
            </a:r>
            <a:r>
              <a:rPr lang="en-US" altLang="zh-CN" dirty="0" smtClean="0">
                <a:sym typeface="Wingdings"/>
              </a:rPr>
              <a:t>)age;</a:t>
            </a:r>
          </a:p>
          <a:p>
            <a:pPr marL="285750" indent="-285750">
              <a:buFontTx/>
              <a:buChar char="-"/>
            </a:pPr>
            <a:r>
              <a:rPr lang="zh-CN" altLang="zh-CN" dirty="0" smtClean="0">
                <a:sym typeface="Wingdings"/>
              </a:rPr>
              <a:t>-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(</a:t>
            </a:r>
            <a:r>
              <a:rPr lang="en-US" altLang="zh-CN" dirty="0" err="1" smtClean="0">
                <a:sym typeface="Wingdings"/>
              </a:rPr>
              <a:t>int</a:t>
            </a:r>
            <a:r>
              <a:rPr lang="en-US" altLang="zh-CN" dirty="0" smtClean="0">
                <a:sym typeface="Wingdings"/>
              </a:rPr>
              <a:t>)age;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27176" y="3316940"/>
            <a:ext cx="2614706" cy="2061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0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89294" y="612588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endCxn id="6" idx="2"/>
          </p:cNvCxnSpPr>
          <p:nvPr/>
        </p:nvCxnSpPr>
        <p:spPr>
          <a:xfrm flipH="1" flipV="1">
            <a:off x="5782235" y="2719294"/>
            <a:ext cx="433294" cy="1404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85933" y="324239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0ffe18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78256" y="1283447"/>
            <a:ext cx="1513304" cy="1435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1=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0ffe18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endCxn id="7" idx="1"/>
          </p:cNvCxnSpPr>
          <p:nvPr/>
        </p:nvCxnSpPr>
        <p:spPr>
          <a:xfrm>
            <a:off x="2391560" y="1985966"/>
            <a:ext cx="2135616" cy="2361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0396" y="3611725"/>
            <a:ext cx="1351164" cy="1522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2=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0ffe18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endCxn id="7" idx="1"/>
          </p:cNvCxnSpPr>
          <p:nvPr/>
        </p:nvCxnSpPr>
        <p:spPr>
          <a:xfrm>
            <a:off x="2391560" y="4347882"/>
            <a:ext cx="21356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972699" cy="1486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NSObject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16776"/>
            <a:ext cx="1972699" cy="1486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67211" y="3750707"/>
            <a:ext cx="4104160" cy="3107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</a:p>
          <a:p>
            <a:r>
              <a:rPr lang="en-US" altLang="zh-CN" dirty="0"/>
              <a:t>- (</a:t>
            </a:r>
            <a:r>
              <a:rPr lang="en-US" altLang="zh-CN" dirty="0" err="1"/>
              <a:t>instancetype</a:t>
            </a:r>
            <a:r>
              <a:rPr lang="en-US" altLang="zh-CN" dirty="0"/>
              <a:t>)</a:t>
            </a:r>
            <a:r>
              <a:rPr lang="en-US" altLang="zh-CN" dirty="0" err="1"/>
              <a:t>initWithAge</a:t>
            </a:r>
            <a:r>
              <a:rPr lang="en-US" altLang="zh-CN" dirty="0"/>
              <a:t>:(</a:t>
            </a:r>
            <a:r>
              <a:rPr lang="en-US" altLang="zh-CN" dirty="0" err="1"/>
              <a:t>int</a:t>
            </a:r>
            <a:r>
              <a:rPr lang="en-US" altLang="zh-CN" dirty="0"/>
              <a:t>)age </a:t>
            </a:r>
            <a:r>
              <a:rPr lang="en-US" altLang="zh-CN" dirty="0" err="1"/>
              <a:t>andName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*)name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(self = [super </a:t>
            </a:r>
            <a:r>
              <a:rPr lang="en-US" altLang="zh-CN" dirty="0" err="1"/>
              <a:t>init</a:t>
            </a:r>
            <a:r>
              <a:rPr lang="en-US" altLang="zh-CN" dirty="0"/>
              <a:t>]) {</a:t>
            </a:r>
          </a:p>
          <a:p>
            <a:r>
              <a:rPr lang="en-US" altLang="zh-CN" dirty="0"/>
              <a:t>        _age = </a:t>
            </a:r>
            <a:r>
              <a:rPr lang="en-US" altLang="zh-CN" dirty="0" smtClean="0"/>
              <a:t>30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    _name = </a:t>
            </a:r>
            <a:r>
              <a:rPr lang="en-US" altLang="zh-CN" dirty="0" err="1" smtClean="0"/>
              <a:t>lnj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self;</a:t>
            </a:r>
          </a:p>
          <a:p>
            <a:r>
              <a:rPr lang="en-US" altLang="zh-CN" dirty="0"/>
              <a:t>}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15214" y="3750707"/>
            <a:ext cx="1928786" cy="3107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NSObject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en-US" altLang="zh-CN" dirty="0" err="1" smtClean="0"/>
              <a:t>Init</a:t>
            </a:r>
            <a:endParaRPr kumimoji="1" lang="en-US" altLang="zh-CN" dirty="0" smtClean="0"/>
          </a:p>
          <a:p>
            <a:r>
              <a:rPr kumimoji="1" lang="en-US" altLang="zh-CN" dirty="0" smtClean="0"/>
              <a:t>{</a:t>
            </a:r>
            <a:br>
              <a:rPr kumimoji="1" lang="en-US" altLang="zh-CN" dirty="0" smtClean="0"/>
            </a:br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self;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881751" y="2016776"/>
            <a:ext cx="1972699" cy="1486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</a:t>
            </a:r>
            <a:r>
              <a:rPr kumimoji="1" lang="en-US" altLang="zh-CN" dirty="0" smtClean="0"/>
              <a:t>tudent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6" idx="1"/>
            <a:endCxn id="3" idx="3"/>
          </p:cNvCxnSpPr>
          <p:nvPr/>
        </p:nvCxnSpPr>
        <p:spPr>
          <a:xfrm flipH="1">
            <a:off x="1972699" y="2759825"/>
            <a:ext cx="9090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3" idx="0"/>
            <a:endCxn id="2" idx="2"/>
          </p:cNvCxnSpPr>
          <p:nvPr/>
        </p:nvCxnSpPr>
        <p:spPr>
          <a:xfrm flipV="1">
            <a:off x="986350" y="1486097"/>
            <a:ext cx="0" cy="530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-1779764" y="3750707"/>
            <a:ext cx="4104160" cy="3107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Student</a:t>
            </a:r>
          </a:p>
          <a:p>
            <a:r>
              <a:rPr lang="en-US" altLang="zh-CN" dirty="0"/>
              <a:t>- (</a:t>
            </a:r>
            <a:r>
              <a:rPr lang="en-US" altLang="zh-CN" dirty="0" err="1"/>
              <a:t>instancetype</a:t>
            </a:r>
            <a:r>
              <a:rPr lang="en-US" altLang="zh-CN" dirty="0"/>
              <a:t>)</a:t>
            </a:r>
            <a:r>
              <a:rPr lang="en-US" altLang="zh-CN" dirty="0" err="1"/>
              <a:t>initWithAge</a:t>
            </a:r>
            <a:r>
              <a:rPr lang="en-US" altLang="zh-CN" dirty="0"/>
              <a:t>:(</a:t>
            </a:r>
            <a:r>
              <a:rPr lang="en-US" altLang="zh-CN" dirty="0" err="1"/>
              <a:t>int</a:t>
            </a:r>
            <a:r>
              <a:rPr lang="en-US" altLang="zh-CN" dirty="0"/>
              <a:t>)age </a:t>
            </a:r>
            <a:r>
              <a:rPr lang="en-US" altLang="zh-CN" dirty="0" err="1"/>
              <a:t>andName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*)name </a:t>
            </a:r>
            <a:r>
              <a:rPr lang="en-US" altLang="zh-CN" dirty="0" err="1"/>
              <a:t>andNo</a:t>
            </a:r>
            <a:r>
              <a:rPr lang="en-US" altLang="zh-CN" dirty="0"/>
              <a:t>:(</a:t>
            </a:r>
            <a:r>
              <a:rPr lang="en-US" altLang="zh-CN" dirty="0" err="1"/>
              <a:t>int</a:t>
            </a:r>
            <a:r>
              <a:rPr lang="en-US" altLang="zh-CN" dirty="0"/>
              <a:t>)no</a:t>
            </a:r>
          </a:p>
          <a:p>
            <a:r>
              <a:rPr lang="en-US" altLang="zh-CN" dirty="0"/>
              <a:t>{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if </a:t>
            </a:r>
            <a:r>
              <a:rPr lang="en-US" altLang="zh-CN" dirty="0"/>
              <a:t>(self = [super </a:t>
            </a:r>
            <a:r>
              <a:rPr lang="en-US" altLang="zh-CN" dirty="0" err="1"/>
              <a:t>initWithAge:age</a:t>
            </a:r>
            <a:r>
              <a:rPr lang="en-US" altLang="zh-CN" dirty="0"/>
              <a:t> </a:t>
            </a:r>
            <a:r>
              <a:rPr lang="en-US" altLang="zh-CN" dirty="0" err="1"/>
              <a:t>andName:name</a:t>
            </a:r>
            <a:r>
              <a:rPr lang="en-US" altLang="zh-CN" dirty="0"/>
              <a:t>]) {</a:t>
            </a:r>
          </a:p>
          <a:p>
            <a:r>
              <a:rPr lang="en-US" altLang="zh-CN" dirty="0"/>
              <a:t>        _no = </a:t>
            </a:r>
            <a:r>
              <a:rPr lang="en-US" altLang="zh-CN" dirty="0" smtClean="0"/>
              <a:t>888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self;</a:t>
            </a:r>
          </a:p>
          <a:p>
            <a:r>
              <a:rPr lang="en-US" altLang="zh-CN" dirty="0"/>
              <a:t>}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-1632733" y="2759825"/>
            <a:ext cx="669839" cy="1217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530289" y="4298680"/>
            <a:ext cx="2036922" cy="7117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4479548" y="4884864"/>
            <a:ext cx="2735666" cy="125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4981928" y="5122129"/>
            <a:ext cx="2651446" cy="530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 flipV="1">
            <a:off x="530289" y="5415221"/>
            <a:ext cx="2246752" cy="767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2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069" y="2251100"/>
            <a:ext cx="2094304" cy="460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局部变量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45606" y="0"/>
            <a:ext cx="3256304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堆区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存储对象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08356" y="2251100"/>
            <a:ext cx="3141062" cy="460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代码区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存储代码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1841" y="2575339"/>
            <a:ext cx="2621257" cy="2202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类的代码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_age;</a:t>
            </a:r>
          </a:p>
          <a:p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(void)</a:t>
            </a:r>
            <a:r>
              <a:rPr kumimoji="1" lang="en-US" altLang="zh-CN" dirty="0" err="1" smtClean="0"/>
              <a:t>setAge</a:t>
            </a:r>
            <a:r>
              <a:rPr kumimoji="1" lang="zh-CN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int</a:t>
            </a:r>
            <a:r>
              <a:rPr kumimoji="1" lang="en-US" altLang="zh-CN" dirty="0" smtClean="0">
                <a:sym typeface="Wingdings"/>
              </a:rPr>
              <a:t>)age;</a:t>
            </a:r>
          </a:p>
          <a:p>
            <a:r>
              <a:rPr kumimoji="1" lang="zh-CN" altLang="zh-CN" dirty="0" smtClean="0">
                <a:sym typeface="Wingdings"/>
              </a:rPr>
              <a:t>-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zh-CN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int</a:t>
            </a:r>
            <a:r>
              <a:rPr kumimoji="1" lang="en-US" altLang="zh-CN" dirty="0" smtClean="0">
                <a:sym typeface="Wingdings"/>
              </a:rPr>
              <a:t>)age;</a:t>
            </a:r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850955" y="3703008"/>
            <a:ext cx="2621257" cy="1660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类对象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0fee13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_age;</a:t>
            </a: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999583" y="4687960"/>
            <a:ext cx="2472629" cy="67549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0FFD11</a:t>
            </a:r>
          </a:p>
          <a:p>
            <a:pPr algn="ctr"/>
            <a:r>
              <a:rPr kumimoji="1" lang="en-US" altLang="zh-CN" dirty="0" smtClean="0"/>
              <a:t>SEL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0FFD12</a:t>
            </a:r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0955" y="5755248"/>
            <a:ext cx="2621257" cy="1102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0ffc0</a:t>
            </a:r>
          </a:p>
          <a:p>
            <a:pPr algn="ctr"/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_age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en-US" altLang="zh-CN" dirty="0" smtClean="0"/>
              <a:t>;</a:t>
            </a:r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22322" y="3703008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 flipV="1">
            <a:off x="4043751" y="5363459"/>
            <a:ext cx="337791" cy="7835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1255" y="57501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0ffe18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6418" y="5344883"/>
            <a:ext cx="1351164" cy="1107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0ffe18</a:t>
            </a:r>
            <a:endParaRPr kumimoji="1" lang="zh-CN" altLang="en-US" dirty="0" smtClean="0"/>
          </a:p>
        </p:txBody>
      </p:sp>
      <p:cxnSp>
        <p:nvCxnSpPr>
          <p:cNvPr id="15" name="直线箭头连接符 14"/>
          <p:cNvCxnSpPr>
            <a:stCxn id="13" idx="3"/>
            <a:endCxn id="8" idx="1"/>
          </p:cNvCxnSpPr>
          <p:nvPr/>
        </p:nvCxnSpPr>
        <p:spPr>
          <a:xfrm>
            <a:off x="1837582" y="5898792"/>
            <a:ext cx="1013373" cy="407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804451" y="1814558"/>
            <a:ext cx="2621257" cy="1521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元类对象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0ee11</a:t>
            </a:r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046282" y="2699461"/>
            <a:ext cx="2172981" cy="60794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 (void)test;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386552" y="1872999"/>
            <a:ext cx="83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0fee13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endCxn id="16" idx="2"/>
          </p:cNvCxnSpPr>
          <p:nvPr/>
        </p:nvCxnSpPr>
        <p:spPr>
          <a:xfrm flipH="1" flipV="1">
            <a:off x="4115080" y="3336119"/>
            <a:ext cx="266462" cy="7362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81199" y="373895"/>
            <a:ext cx="2667761" cy="12158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根元类对象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0ee11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57260" y="981844"/>
            <a:ext cx="2172981" cy="60794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instancetype</a:t>
            </a:r>
            <a:r>
              <a:rPr lang="en-US" altLang="zh-CN" dirty="0" smtClean="0"/>
              <a:t>)new;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398522" y="396352"/>
            <a:ext cx="76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0ee11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endCxn id="24" idx="2"/>
          </p:cNvCxnSpPr>
          <p:nvPr/>
        </p:nvCxnSpPr>
        <p:spPr>
          <a:xfrm flipH="1" flipV="1">
            <a:off x="4043751" y="1589793"/>
            <a:ext cx="337791" cy="8014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31608" y="90516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的元类对象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701910" y="3680550"/>
            <a:ext cx="79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0ffd11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701910" y="4031307"/>
            <a:ext cx="79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0ffd12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25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235</Words>
  <Application>Microsoft Macintosh PowerPoint</Application>
  <PresentationFormat>全屏显示(4:3)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6</cp:revision>
  <dcterms:created xsi:type="dcterms:W3CDTF">2015-06-23T03:23:15Z</dcterms:created>
  <dcterms:modified xsi:type="dcterms:W3CDTF">2015-06-23T09:36:23Z</dcterms:modified>
</cp:coreProperties>
</file>