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1D72-E6BA-9D4D-8529-449119005CB5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327-C7BF-C748-8E61-97F9E6CF9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21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1D72-E6BA-9D4D-8529-449119005CB5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327-C7BF-C748-8E61-97F9E6CF9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383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1D72-E6BA-9D4D-8529-449119005CB5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327-C7BF-C748-8E61-97F9E6CF9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778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1D72-E6BA-9D4D-8529-449119005CB5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327-C7BF-C748-8E61-97F9E6CF9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39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1D72-E6BA-9D4D-8529-449119005CB5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327-C7BF-C748-8E61-97F9E6CF9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999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1D72-E6BA-9D4D-8529-449119005CB5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327-C7BF-C748-8E61-97F9E6CF9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626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1D72-E6BA-9D4D-8529-449119005CB5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327-C7BF-C748-8E61-97F9E6CF9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051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1D72-E6BA-9D4D-8529-449119005CB5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327-C7BF-C748-8E61-97F9E6CF9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36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1D72-E6BA-9D4D-8529-449119005CB5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327-C7BF-C748-8E61-97F9E6CF9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25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1D72-E6BA-9D4D-8529-449119005CB5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327-C7BF-C748-8E61-97F9E6CF9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04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1D72-E6BA-9D4D-8529-449119005CB5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6327-C7BF-C748-8E61-97F9E6CF9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861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61D72-E6BA-9D4D-8529-449119005CB5}" type="datetimeFigureOut">
              <a:rPr kumimoji="1" lang="zh-CN" altLang="en-US" smtClean="0"/>
              <a:t>15/6/26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6327-C7BF-C748-8E61-97F9E6CF98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50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0420" y="621459"/>
            <a:ext cx="3540049" cy="2607425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自动释放池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56303" y="1310467"/>
            <a:ext cx="1810559" cy="1337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实例对象</a:t>
            </a:r>
            <a:endParaRPr kumimoji="1" lang="en-US" altLang="zh-CN" dirty="0" smtClean="0"/>
          </a:p>
          <a:p>
            <a:pPr algn="ctr"/>
            <a:r>
              <a:rPr kumimoji="1" lang="en-US" altLang="zh-CN" dirty="0" err="1" smtClean="0"/>
              <a:t>retainCount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07954" y="4539351"/>
            <a:ext cx="1432234" cy="1337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6" idx="3"/>
            <a:endCxn id="5" idx="1"/>
          </p:cNvCxnSpPr>
          <p:nvPr/>
        </p:nvCxnSpPr>
        <p:spPr>
          <a:xfrm flipV="1">
            <a:off x="2540188" y="1979211"/>
            <a:ext cx="716115" cy="3228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7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1026884" y="959208"/>
            <a:ext cx="0" cy="4782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3"/>
          <p:cNvCxnSpPr/>
          <p:nvPr/>
        </p:nvCxnSpPr>
        <p:spPr>
          <a:xfrm>
            <a:off x="4840937" y="959208"/>
            <a:ext cx="0" cy="4782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1026884" y="5741738"/>
            <a:ext cx="3814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698965" y="3377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-784830" y="3558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只有一个入口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26884" y="4457717"/>
            <a:ext cx="3814053" cy="12840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自动释放池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-558199" y="49439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-669839" y="17445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31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6109" y="697838"/>
            <a:ext cx="2232797" cy="53873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栈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97028" y="697838"/>
            <a:ext cx="2232797" cy="53873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堆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12153" y="1423589"/>
            <a:ext cx="1409452" cy="1605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实例对象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6194" y="1282897"/>
            <a:ext cx="1409452" cy="1605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3"/>
          </p:cNvCxnSpPr>
          <p:nvPr/>
        </p:nvCxnSpPr>
        <p:spPr>
          <a:xfrm flipV="1">
            <a:off x="2245646" y="153524"/>
            <a:ext cx="1438468" cy="1931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58584" y="1228194"/>
            <a:ext cx="65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0ffc0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36194" y="3877729"/>
            <a:ext cx="1409452" cy="1605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0ffc0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11" idx="3"/>
            <a:endCxn id="4" idx="1"/>
          </p:cNvCxnSpPr>
          <p:nvPr/>
        </p:nvCxnSpPr>
        <p:spPr>
          <a:xfrm flipV="1">
            <a:off x="2245646" y="2226103"/>
            <a:ext cx="2666507" cy="245414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5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514" y="781578"/>
            <a:ext cx="1786238" cy="48011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780693" y="781578"/>
            <a:ext cx="4103869" cy="48011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9389" y="1297978"/>
            <a:ext cx="1088488" cy="10886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0ffc0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9389" y="3083318"/>
            <a:ext cx="1088488" cy="10886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0ffe1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41274" y="1297978"/>
            <a:ext cx="2568820" cy="10886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实例对象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41274" y="2971664"/>
            <a:ext cx="2568820" cy="108862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Dog</a:t>
            </a:r>
            <a:r>
              <a:rPr kumimoji="1" lang="zh-CN" altLang="en-US" dirty="0" smtClean="0"/>
              <a:t>实例对象</a:t>
            </a:r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4" idx="3"/>
            <a:endCxn id="6" idx="1"/>
          </p:cNvCxnSpPr>
          <p:nvPr/>
        </p:nvCxnSpPr>
        <p:spPr>
          <a:xfrm>
            <a:off x="1897877" y="1842292"/>
            <a:ext cx="29433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5" idx="3"/>
            <a:endCxn id="7" idx="1"/>
          </p:cNvCxnSpPr>
          <p:nvPr/>
        </p:nvCxnSpPr>
        <p:spPr>
          <a:xfrm flipV="1">
            <a:off x="1897877" y="3515978"/>
            <a:ext cx="2943397" cy="111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841274" y="1842292"/>
            <a:ext cx="1995562" cy="376832"/>
          </a:xfrm>
          <a:prstGeom prst="rect">
            <a:avLst/>
          </a:prstGeom>
          <a:solidFill>
            <a:srgbClr val="C0504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Dog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0ffe1</a:t>
            </a:r>
            <a:r>
              <a:rPr lang="zh-CN" altLang="en-US" dirty="0" smtClean="0"/>
              <a:t> 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12" idx="2"/>
          </p:cNvCxnSpPr>
          <p:nvPr/>
        </p:nvCxnSpPr>
        <p:spPr>
          <a:xfrm>
            <a:off x="5839055" y="2219124"/>
            <a:ext cx="467491" cy="752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107523" y="3627632"/>
            <a:ext cx="1995562" cy="432659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Owner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kumimoji="1" lang="en-US" altLang="zh-CN" dirty="0" smtClean="0"/>
              <a:t>0ffc0</a:t>
            </a:r>
            <a:r>
              <a:rPr lang="zh-CN" altLang="en-US" dirty="0" smtClean="0"/>
              <a:t> 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21" idx="0"/>
          </p:cNvCxnSpPr>
          <p:nvPr/>
        </p:nvCxnSpPr>
        <p:spPr>
          <a:xfrm flipH="1" flipV="1">
            <a:off x="5400577" y="2219124"/>
            <a:ext cx="704727" cy="1408508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9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49</Words>
  <Application>Microsoft Macintosh PowerPoint</Application>
  <PresentationFormat>全屏显示(4:3)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小码哥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xiaomage</dc:creator>
  <cp:lastModifiedBy>xiaomage</cp:lastModifiedBy>
  <cp:revision>6</cp:revision>
  <dcterms:created xsi:type="dcterms:W3CDTF">2015-06-26T01:01:39Z</dcterms:created>
  <dcterms:modified xsi:type="dcterms:W3CDTF">2015-06-26T08:52:12Z</dcterms:modified>
</cp:coreProperties>
</file>