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6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6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4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3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A5BD-0151-4752-A99F-CD52A554C1F9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F284-2DA1-4816-BC3C-146058DA6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cao-executiva.fgv.br/cursos/online/curta-media-duracao-online/conceitos-e-caracteristicas-dos-projetos" TargetMode="External"/><Relationship Id="rId2" Type="http://schemas.openxmlformats.org/officeDocument/2006/relationships/hyperlink" Target="https://www.youtube.com/watch?v=pNHA9zBj8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@sermais.org.b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543414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5920" y="5434149"/>
            <a:ext cx="8660674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ATIVIDADE </a:t>
            </a:r>
            <a:r>
              <a:rPr lang="pt-BR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ASSÍNCRONA</a:t>
            </a:r>
            <a:endParaRPr lang="pt-BR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27"/>
            <a:ext cx="11952514" cy="9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5" y="234496"/>
            <a:ext cx="10515600" cy="73215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Trilha da atividade</a:t>
            </a:r>
            <a:endParaRPr lang="pt-B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Hoje nossa Atividade será ASSÍNCRONA!!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Isso quer dizer que vocês possuem até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às 18h do dia de hoje.</a:t>
            </a:r>
          </a:p>
          <a:p>
            <a:pPr marL="0" indent="0">
              <a:buNone/>
            </a:pPr>
            <a:r>
              <a:rPr lang="pt-BR" sz="2400" b="1" u="sng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1º: 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Vocês irão ver a </a:t>
            </a:r>
            <a:r>
              <a:rPr lang="pt-BR" sz="2400" dirty="0" err="1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live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com o nosso convidado Felipe Urbano do Grupo DPSP: </a:t>
            </a:r>
            <a:r>
              <a:rPr lang="pt-BR" sz="2400" dirty="0" smtClean="0">
                <a:latin typeface="Segoe UI Emoji" panose="020B0502040204020203" pitchFamily="34" charset="0"/>
                <a:ea typeface="Segoe UI Emoji" panose="020B0502040204020203" pitchFamily="34" charset="0"/>
                <a:hlinkClick r:id="rId2"/>
              </a:rPr>
              <a:t>https://www.youtube.com/watch?v=pNHA9zBj8B4</a:t>
            </a:r>
            <a:endParaRPr lang="pt-BR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pt-BR" sz="2400" b="1" u="sng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2º</a:t>
            </a:r>
            <a:r>
              <a:rPr lang="pt-BR" sz="2400" b="1" u="sng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  <a:r>
              <a:rPr lang="pt-BR" sz="2400" u="sng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Depois você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irá desenvolver: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- competência para analisar as demandas gerenciais em projetos e nas suas dimensões de incerteza e de complexidade;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- entendimento sobre o papel dos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stakeholders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</a:t>
            </a:r>
          </a:p>
          <a:p>
            <a:pPr>
              <a:buFontTx/>
              <a:buChar char="-"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ampla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visão sobre os elementos que compõem a gerência e os seus aspectos característicos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b="1" dirty="0" smtClean="0">
                <a:latin typeface="Segoe UI Emoji" panose="020B0502040204020203" pitchFamily="34" charset="0"/>
                <a:ea typeface="Segoe UI Emoji" panose="020B0502040204020203" pitchFamily="34" charset="0"/>
                <a:hlinkClick r:id="rId3"/>
              </a:rPr>
              <a:t>Link do acesso da atividade:</a:t>
            </a:r>
            <a:r>
              <a:rPr lang="pt-BR" sz="2400" dirty="0" smtClean="0">
                <a:latin typeface="Segoe UI Emoji" panose="020B0502040204020203" pitchFamily="34" charset="0"/>
                <a:ea typeface="Segoe UI Emoji" panose="020B0502040204020203" pitchFamily="34" charset="0"/>
                <a:hlinkClick r:id="rId3"/>
              </a:rPr>
              <a:t> https://educacao-executiva.fgv.br/cursos/online/curta-media-duracao-online/conceitos-e-caracteristicas-dos-projetos</a:t>
            </a:r>
            <a:endParaRPr lang="pt-BR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26480" y="365760"/>
            <a:ext cx="5878286" cy="5811203"/>
          </a:xfrm>
        </p:spPr>
        <p:txBody>
          <a:bodyPr/>
          <a:lstStyle/>
          <a:p>
            <a:pPr marL="0" indent="0">
              <a:buNone/>
            </a:pP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Desenvolvimento da atividade</a:t>
            </a:r>
          </a:p>
          <a:p>
            <a:pPr marL="0" indent="0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Prof. Victor Ferreira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email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  <a:hlinkClick r:id="rId3"/>
              </a:rPr>
              <a:t>victor@sermais.org.br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5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Emoji</vt:lpstr>
      <vt:lpstr>Tema do Office</vt:lpstr>
      <vt:lpstr>Apresentação do PowerPoint</vt:lpstr>
      <vt:lpstr>Trilha da 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Ferreira da Silva</dc:creator>
  <cp:lastModifiedBy>Victor Ferreira da Silva</cp:lastModifiedBy>
  <cp:revision>8</cp:revision>
  <dcterms:created xsi:type="dcterms:W3CDTF">2022-08-18T19:01:43Z</dcterms:created>
  <dcterms:modified xsi:type="dcterms:W3CDTF">2022-11-07T17:31:43Z</dcterms:modified>
</cp:coreProperties>
</file>