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Титульный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Санкт-Петербургский политехнический университет Петра Великого</a:t>
            </a:r>
          </a:p>
          <a:p>
            <a:r>
              <a:t>Институт компьютерных наук и кибербезопасности</a:t>
            </a:r>
          </a:p>
          <a:p>
            <a:r>
              <a:t>Опорный конспект по теме: "Анализ новых видов профессиональной деятельности в области IT"</a:t>
            </a:r>
          </a:p>
          <a:p>
            <a:r>
              <a:t>Выполнил: студент гр. 5130902/20201, Цой Кирилл</a:t>
            </a:r>
          </a:p>
          <a:p>
            <a:r>
              <a:t>Руководитель: д.т.н. Громов В. Н.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Развитие IT-индустрии приводит к появлению новых профессий.</a:t>
            </a:r>
          </a:p>
          <a:p>
            <a:r>
              <a:t>Одно из востребованных направлений – разработка программного обеспечения на Java.</a:t>
            </a:r>
          </a:p>
          <a:p>
            <a:r>
              <a:t>Java используется такими компаниями, как Amazon, Google, IBM, Yandex.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Кроссплатформенность</a:t>
            </a:r>
          </a:p>
          <a:p>
            <a:r>
              <a:t>Надежность и безопасность</a:t>
            </a:r>
          </a:p>
          <a:p>
            <a:r>
              <a:t>Большая библиотека инструментов</a:t>
            </a:r>
          </a:p>
          <a:p>
            <a:r>
              <a:t>Востребованность на рынке труда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Структура программы 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Высшая инженерная школа СПбПУ предлагает курс Java Developer.</a:t>
            </a:r>
          </a:p>
          <a:p>
            <a:r>
              <a:t>Возможность выбора формата обучения: онлайн или очно.</a:t>
            </a:r>
          </a:p>
          <a:p>
            <a:r>
              <a:t>Итоговая аттестация – междисциплинарный экзамен.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модули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Java SE: основы синтаксиса, стандартные пакеты, разработка многоуровневых приложений.</a:t>
            </a:r>
          </a:p>
          <a:p>
            <a:r>
              <a:t>Базы данных и Java EE: SQL, проектирование схем, корпоративные приложения.</a:t>
            </a:r>
          </a:p>
          <a:p>
            <a:r>
              <a:t>Spring Framework: Spring Boot, Spring Web (MVC), Spring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Форматы 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Очная форма</a:t>
            </a:r>
          </a:p>
          <a:p>
            <a:r>
              <a:t>Дистанционное обучение</a:t>
            </a:r>
          </a:p>
          <a:p>
            <a:r>
              <a:t>Гибкий график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Итоговый документ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По окончании обучения выдается диплом СПбПУ о профессиональной переподготовке.</a:t>
            </a:r>
          </a:p>
          <a:p>
            <a:r>
              <a:t>Подтверждает квалификацию "Разработчик веб-приложений".</a:t>
            </a:r>
          </a:p>
          <a:p>
            <a:r>
              <a:t>Признается работодателями ведущих IT-компаний.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Преподаватели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Андрианова Екатерина Евгеньевна</a:t>
            </a:r>
          </a:p>
          <a:p>
            <a:r>
              <a:t>Городецкая Светлана Ивановна</a:t>
            </a:r>
          </a:p>
          <a:p>
            <a:r>
              <a:t>Заковряшин Юрий Дмитриевич</a:t>
            </a:r>
          </a:p>
          <a:p>
            <a:r>
              <a:t>Корнет Николай Владимирович</a:t>
            </a:r>
          </a:p>
          <a:p>
            <a:r>
              <a:t>Другие квалифицированные специалисты.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Программа "Программист (Язык Java)" – современный и востребованный курс.</a:t>
            </a:r>
          </a:p>
          <a:p>
            <a:r>
              <a:t>Обучение дает практические знания и возможность трудоустройства.</a:t>
            </a:r>
          </a:p>
          <a:p>
            <a:r>
              <a:t>Диплом СПбПУ подтверждает квалификацию и признан в IT-индустрии.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