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2C89-B17F-4D34-A953-22843508B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05A1A-FA5C-47F1-9400-A055DC95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591F7-0F92-4373-9C36-1D037AB1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A07FC-01FB-40D7-8DDD-354DA298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0EA18-00CC-424B-B579-6DDEC1FA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8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923F4-8E15-4F76-BE2D-422E461E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A9147-A977-45A1-8F13-0EAA0E7A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E96F5-A172-4646-B776-FC4C260C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C9F75-6FF4-4B6D-BCAF-A87C877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FBD51-BAFC-4BC7-916C-B3CC1AD2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63727-D8E6-4141-9CC9-6A7C6CF6C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509523-7133-4228-A51B-DB2D4CF6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23160-2F1A-4F67-8FA1-1645799D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31B21-EDD8-4D8E-BDA8-27EA7E2E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1E335-2F34-42D3-9D23-D2C29E73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E549C-97E4-4264-9DAD-4D0A36B6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724F1-118D-4DC1-9AAA-CB38AACC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9E46B-DF26-4D2F-BF53-C48FB846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96C32-AEB7-4465-88BF-3AE0A2D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6B8FB-12BA-4C4A-8781-146C206A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2A497-811F-4413-821D-75A5AF2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296A6F-C010-4D8B-8824-8C7C0DB3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5C892-03DB-42C2-AF9C-1BC8757E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A0FD-65E0-448C-86D5-CC1CEE53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6924A-9D73-4F60-9659-2A33AE6D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E5CEE-D7E4-4BC7-8740-3543FCE1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2E64E-5074-4512-BF02-4A28708B2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0A15A8-D0D5-4EA7-9FF8-14CDA68E3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4BB5B9-795E-4F35-9341-B560489C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13136E-84A5-4DD5-9B89-FDC889C6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E50637-C0C4-40B4-8409-1138C3D1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1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1765-D811-47B3-B9B8-F1D06B81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47FAEE-0E07-4C8A-89F9-A6A713EC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FEFF29-4CC6-4A16-AD47-3E21B374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8EF066-6C67-492B-BC27-399B36953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B4372B-0EC7-4A82-B399-9E1B0348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70AB83-6618-49EF-B609-0F9701FE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87C127-F140-4CA0-918F-9D3392E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01B8F0-0E23-40B9-98B2-BF03FF61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7C209-81CD-42A2-BB6D-2AA430A6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07D2FC-E395-40C3-B2B3-953CCCB7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D30391-F8D9-4B16-9812-0063C574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96C965-48D6-400F-9CC6-3D8660D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AB4A40-FA49-4765-917F-89029A17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D91BFE-4C9F-4311-980F-ECEE1DC5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3320B-8E0A-4F99-BCB4-151F062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6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667A-E982-434B-A523-01C4B3EB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9ED50-EF2E-4F2F-9512-1150C6F3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C39B5A-AADA-415B-B281-CD782F80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0B4A3-5C47-4C04-A15A-EA11DA54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7EF89B-1E6F-492F-9EBE-594F689B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B12CF2-78F6-4E43-9397-FC9B9E91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72F3C-F674-41F3-A715-FDB7DD11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34CD4A-0B86-4AFE-B28D-91F40D089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EFE3B2-1155-438B-9573-D4DCD101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E48F8B-125A-499A-B790-F6AB590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3CB62-D103-413E-BADD-B8825A7F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B641F-AEF8-43E3-AFBF-06B4A45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919C88-9107-4E3A-AE76-6660FF5D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CAFEB-35BC-4B72-BA8A-05DE5A8A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F97ED-9077-4DCE-9435-915E6BCE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7AC0-24EB-4358-B379-6F3AEB77E87A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CC302-E8C9-4761-96C0-C36DC411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04A0CC-A1B5-42E4-B64C-D8F1DA4F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5793-CCC3-4653-A2B9-E03BD5E45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4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F518F-DCF7-43DC-8BD8-063306309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2133D-51E9-4E91-AC7C-F59DA0BD9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E2D0163-B655-4789-9C38-4999940278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12493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E2D0163-B655-4789-9C38-4999940278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51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22BB91FB-3758-436D-9DC5-5E13587685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312061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22BB91FB-3758-436D-9DC5-5E13587685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41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0462E657-11A9-44D8-8741-115585932E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739306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0462E657-11A9-44D8-8741-115585932E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40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70296B92-7065-4FCE-92E4-AFC0006104C8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zW7bOBB+FUOXXhxDsn5s55a6WbTY7MLYBLkUwWJEjhQWDKlSVDbewC/U1+iLdUjKbn6cZJsGbZGNTtJwPJz55psZ0pcRF20jYfknnGG0G71TXDDg2gySaBipIIxhwuLZmOfpNMkqSGYlR1rVjRVatdHuZWTB1GiPRduBdJZI+P5kGIGUC6jdVwWyxWHUoGm1Ain+xaBMS9Z0uBpGeNFIbcCZPLRg0Zk9J3X6JheSUUo7ArPiHA+R2SDFKRsnE+SQc54UZZbwrCK1Nih4z7aqONN++7lWFoSibZwsToFU8gmbZbOqymZxkWdOXglpe5VyuX/RGIqOYl42Dpw9fg6KIY98CAbb4PFl9FagAcNOlwd4jtJJ9rev315aGE1I2eUxGBEQ0Z1heFsxyP9CH9K+ssKSNfJXkUvCobsiZPvUboyRp+sNSPzGYe3UrvjTv3/sBAw4DjhYCKb6UKI9pf33qf5nbpAs8Gg3Xg03oMxJVGtDVJL/K1z++Pyp3QLMCUlaoWrZs/4rAY8CXq0UDI2rqfIDkddT7QypptyL28YzrgneCQzrmvtl9IS8jA4EkTTYPgbZObOvXkMr2CvyiJ4T51eoIArzw5Ua8eqt3+I5J6cn7fMOsmfgSeiooNp1Pw35NVr6t3XOqUlL98uw+rFDsySfvcZXX0fOk9HGy9EWH0YOXDIm2rmWEprWEd91dhJx9OH/jsuwC2l0Z+q/QnagqYk4B46glPj3pMzjvKySnZRN052s4tXObDae7EyLHFOOScrzygNyBciQeO/dQii1ds1R4Tsi9kjfEfL1fUjJaG1dWGsw1iWnOimHETsVkhtUHp6bKu+3lvY4TtKDdVRHuqbestmur/UpZDmNs4LF05Il1TTDuHj8ONura4N1oOmt1H1bSm9UwZVMDQ7B8dNJf+tUP+bjx06ap/LqEOszysm9E+/lGPByDPjuYwCTXUuliTwwd34Kxl47FNw1wXugly8z/DkEuZnhThgnHDOAAiCGMs3GcZ6MH+ziP6Ir0ivv2CO74g+ZJm6YDBaEAt6YKMkjahNId2tBasPRvA6l90aY9eV0PLzh/U8P2Z0VHu4eT0+PwGOO47Qq4jKuECHlJRbp5IXHT3oqepDDjcBfn8J3Rftz6VslBWOQc6hyls4m46KaeVP34m3xwpb64jrc/tl+09edbRtguACFW278/kLHXa7vvfX7/9o2d/7V6gv3Z8wH5BMAAA==&quot;"/>
    <we:property name="creatorSessionId" value="&quot;33d05c7e-40de-48a9-8f92-b2a4712ff9a7&quot;"/>
    <we:property name="creatorTenantId" value="&quot;5c4ac99f-a272-4c6e-8032-8f7125886147&quot;"/>
    <we:property name="creatorUserId" value="&quot;10032003B7BF56A2&quot;"/>
    <we:property name="datasetId" value="&quot;ad42b929-c649-4361-b62c-79932d6d0ec4&quot;"/>
    <we:property name="embedUrl" value="&quot;/reportEmbed?reportId=a4f18482-a32d-4f6c-bade-486c05c7949a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zW7bOBB+FYOXXhxDsn5s5+a4XuwiSWvUQS5FUIzEkcOCEVWKysYb+IX2NfbFdkhJbu24zsJtt7tGbtRwNPPNNx/HtB4ZF2UhYfkG7pCdst9yLlLgSnd81mV5bTx7+/b8cvzu/MOb8eWUzKowQuUlO31kBvQCzbUoK5A2BBnf33QZSDmDhX3KQJbYZQXqUuUgxR9YO9OW0RWuugwfCqk02JBzAwZt2Htyp2fK7fcCygipEfc4x9TUVhymfX+AHCLO/TgJfR5m5FbWDg7ZThcb2qWfqNyAyCmNtWV+nKbkCFmUBqNBP85GzrcU+UI2gD+/e7UsLCsGH0yiHiwfyUdKbCOtVlQQx36QxV7iZYgQ8ATjYOCyCGmahMly+lBo4ooYrKNNqPKF0kS+ZI4TjWVNwSObKFndudV0wz5XlU7xHTqs09wIs6RImcghT4Wl2KKZaUXkux1a8io1znyrfp9opKScnXqr7hrHmN/T22TdBjFeLDQuwDSP0x+CsDMHibX1lypvuu09xXtDlr3NKQRObkGbze7Qg+aoz5aO+ddCt4Lqd7eA/9RqVzet4sn54xeabkRSw//+qrhx8vV8jiFADOBBEoR9L/L7L/L9RwhtPzszYgG3muofIGEg3/++hveV/HN1PIQwipMoTr1hkvrZMEQvflbH/4/x1/1Xz90cF3eYH3jufhWoQae3ywu8R/kUzHr/6VYL4Rq0qK8HDviBBTUXnHUwtlHja3vxsG5f4GnWnyoBHY4dDgbqUE0pbJyrvaTsa84x83L515/lDmKenXiprEo6mshr5e4cfs/Pk2NmtlHccRfZyKe5jQRAt/dokI7CUZaFIy+OwsOn+DHT9jKNvu80KiVdavTG/GF3SH937cKmcYoranQC633F3TY6QT6yC0EirWNfg6xs2FdnUIr0FSFaOY1/ZaQ59/JloB1DkeuB5o4d5GX7qaPur1bSrdqe061Z2jfr3U8V6iVhdh6fsfYskt4aZW8Hhp4ll4KJkn5PJRSlFb796EImjq78c1yWB1zCLxQNEQvgChKJHwZJ5EVJ5p8E6TA4CTOenYxG/cHJMI4w4OgHPMq2L5V14x26mcjzFpqVwjdU7Jj+SsmbechJK2VsWS0Z7ZHLKym7LL0VkmvMHT3bLu93Hu2+5wcXbVVXakGzZZ2u/j2zJOwaJ6oyZQEpziDHHWPFqYbbYHtHi/vWxlwSmmSCWvPMCxbaehCtVn8DPe++Kg0UAAA=&quot;"/>
    <we:property name="isFiltersActionButtonVisible" value="true"/>
    <we:property name="isVisualContainerHeaderHidden" value="false"/>
    <we:property name="pageDisplayName" value="&quot;Página 1&quot;"/>
    <we:property name="pageName" value="&quot;e8c217eda5dd16b41d4f&quot;"/>
    <we:property name="reportEmbeddedTime" value="&quot;2024-08-20T03:41:27.438Z&quot;"/>
    <we:property name="reportName" value="&quot;sample_financial&quot;"/>
    <we:property name="reportState" value="&quot;CONNECTED&quot;"/>
    <we:property name="reportUrl" value="&quot;/groups/me/reports/a4f18482-a32d-4f6c-bade-486c05c7949a/e8c217eda5dd16b41d4f?bookmarkGuid=212ac862-931a-43ec-a2da-bcd7a3a85f26&amp;bookmarkUsage=1&amp;ctid=5c4ac99f-a272-4c6e-8032-8f7125886147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2FC9330-795C-4F3A-B0FF-19D831C3A842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a4f18482-a32d-4f6c-bade-486c05c7949a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XS27bMBC9isG1UUiWLEvZpU6KFkiLoG6zKbwYiSOFAUOqFOXaDXKhXqMX61BUfrXjBEXQGGlXpmbGM/MeH38XjIumlrD6AOfI9tg7xUUBXJtByIZMeWMZBXE6isacj1LgZTRO4pS8urZCq4btXTALpkJ7IpoWpMtExi/zIQMpj6FyXyXIBoesRtNoBVJ8Rx9MLmtavBwyXNZSG3ApZxYsurQLCqdvaiF8FVFFKKxY4AwL662AMRQ8ngAgj3KeYwYZhTU+oOtsY4hL3ZWfamVBKCrjbDwIyiQrYUKByTjM4jxMnb0U0vYh+epwWRtCR5hXtSNnny9AFchZB8Fg4zu+YPtVZbAC238e3nFOtWzPN9hnujUFfsSycykr7MpNgFBUQzi6LomqY6OJyM4zmIFEb33Tqp6XwH2e6m9Tg0Qkd4Y5WRqhKtnzfkPBJw+jAOMg6PyMyHNQ6Q/acDSvVx3aA2GuaB8Nf2v6WZESNDIVkHKeJ2GUQjDmAGVYTFzirZgtLm2ul3dhu2wxj1KEgHKV4zDK0pzH2Y4L4bMSthnMtOT/ghi2ofWCCAtIokkBQQwQjaMkwSB/cAqnxFClDe2Acm0Wn6r1qW6VNSu2Pi3DHZESDUthn0BGtcDpKRi701K6D+3l/Oq8oYizWydKLxLf/tOrYu53oDhDxHCSxmlY0rFURhns+A70WNk8QuZvBRowxenqCBco11u79q+7rho6ASP8ZaKD8Yfw+lvRdTJ2B/GBu6a4sFv99OOvrYABxwEHCz5VD4XtK7117W/bg14yL+9//mg2EPPwWSXbhpYEcq/jjRvOw+v4JTPbK+5lg+zl43dPoFs+JmMIk1GOKRRBHPD/h/9fflA8Yl3u1EXg/gfG810EOjXfUMbOkd7ZbqBb29RQ4DEo7OrXPoXALo6EA4oj78fG/R4Jmg4/UScg2+5h717lrCvTVfsFM3I+lw4QAAA=&quot;"/>
    <we:property name="datasetId" value="&quot;ad42b929-c649-4361-b62c-79932d6d0ec4&quot;"/>
    <we:property name="pageName" value="&quot;ae4acd47aaed3bdbe9a9&quot;"/>
    <we:property name="reportUrl" value="&quot;/groups/me/reports/a4f18482-a32d-4f6c-bade-486c05c7949a/ae4acd47aaed3bdbe9a9&quot;"/>
    <we:property name="reportName" value="&quot;sample_financial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S27bMBC9isG1UUiVLMvZOU6KFvkibrMpjGIkjhwGDKlSlGs3yIV6jV6sQ1H51U4cFEFjpF2JHI5m5j0+/i4ZF1UpYXEIF8i22AfFRQ5cm07Iukx54/bR0d7B8GTvy+HwYJfMurRCq4ptXTILZor2VFQ1SBeCjJ8nXQZSHsPU9QqQFXZZiabSCqT4jt6Zhqyp8arLcF5KbcCFHFuw6MLOyJ36lDt8E1FGyK2Y4Rhz662AMeQ87gMgjzKe4QAG5FZ5h6aylS4udJN+pJUFoSiNs/EgKJJBAX1yTHrhIM7C1NkLIW3rki1256UhdIR5UTpWhnwGKkfOGggGK1/xJRtOpwanYNvu7r3BkZb1xQr7WNcmxxMsmiFlhV1QjkIoyiEcXVdE1bHRRGQz0hmDRG99V6uWl8B1z/S3kUEikjvDhCyVUFPZ8n5LwUcPIwfjIOjsnMhzUOkHbTia7UWDdkeYa9rfdn8r+kWREjQy5ZByniVhlELQ4wBFmPdd4EcxW5zbTM/vw3bRYh6lCAHFKnphNEgzHg82XAiflLBVZ6wl/xfE8BhaL4gwhyTq5xDEAFEvShIMsrVTOCKGptrQ1ieXZvG5Sh/pWlmzYMvT0t0QKVGzEPYZZFQKHJ2BsRstpYfQXk2uzxvyOL9zorQi8eU/vyomfgeKB4gY9tM4DQs6lopoABu+Az1VNk+Q+XuBBkx+ttjHGcrl0m7Gl4euCzoFI/xlooHxh/Da69BNMHYP8Y67pji3O/W07a+1gA7HDgcLPlQLhQ2VfnTtP7YHvWZeDn7+qFYQs/6sknVFSwK51/HKDWf9On7NzLaKe90gW/n43RPolo9JD8LkbYYp5EEc8P+H/19+UDxhXW7UReDhB8bLXQQaNd9Sxi6Q3tmuoWtblZDjMShs8pc+hMDGj4QDiiNv28Z99wVNh5+oU5C1m6PmVc6aJDR3IpO45gf3VmdNWU11vwAy3z4VNxAAAA==&quot;"/>
    <we:property name="isFiltersActionButtonVisible" value="true"/>
    <we:property name="isVisualContainerHeaderHidden" value="false"/>
    <we:property name="reportEmbeddedTime" value="&quot;2024-08-20T03:44:58.064Z&quot;"/>
    <we:property name="creatorTenantId" value="&quot;5c4ac99f-a272-4c6e-8032-8f7125886147&quot;"/>
    <we:property name="creatorUserId" value="&quot;10032003B7BF56A2&quot;"/>
    <we:property name="creatorSessionId" value="&quot;47ccfe2e-9004-49bd-9ac1-4eaa849d363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A1DC2DD-1E2E-45A3-9BBB-71E18A8813B7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a4f18482-a32d-4f6c-bade-486c05c7949a/8ceedfabf712e75c65f6?bookmarkGuid=f25099bd-775a-4489-a8f4-00307e642283&amp;bookmarkUsage=1&amp;ctid=5c4ac99f-a272-4c6e-8032-8f7125886147&amp;fromEntryPoint=export&quot;"/>
    <we:property name="reportName" value="&quot;sample_financial&quot;"/>
    <we:property name="reportState" value="&quot;CONNECTED&quot;"/>
    <we:property name="embedUrl" value="&quot;/reportEmbed?reportId=a4f18482-a32d-4f6c-bade-486c05c7949a&amp;config=eyJjbHVzdGVyVXJsIjoiaHR0cHM6Ly9XQUJJLUJSQVpJTC1TT1VUSC1CLVBSSU1BUlktcmVkaXJlY3QuYW5hbHlzaXMud2luZG93cy5uZXQiLCJlbWJlZEZlYXR1cmVzIjp7InVzYWdlTWV0cmljc1ZOZXh0Ijp0cnVlfX0%3D&amp;disableSensitivityBanner=true&quot;"/>
    <we:property name="pageName" value="&quot;8ceedfabf712e75c65f6&quot;"/>
    <we:property name="pageDisplayName" value="&quot;Página 3&quot;"/>
    <we:property name="datasetId" value="&quot;ad42b929-c649-4361-b62c-79932d6d0ec4&quot;"/>
    <we:property name="backgroundColor" value="&quot;#FFFFFF&quot;"/>
    <we:property name="bookmark" value="&quot;H4sIAAAAAAAAA+2WTW/bMAyG/0qhczD4I3bi3rosGwYMQ7FsvRQ50BLlqlAkQ5a7ZEX++yg5Xdus2HZouhzqiyWKJl9SjwXdMqG6VsPmM6yQnbKPRigOwrqTlI2YGYzTIsnoEbKqy6we15KPJa3a1itrOnZ6yzy4Bv2F6nrQIRIZL5cjBlqfQxNmEnSHI9ai66wBrX7g4ExL3vW4HTFct9o6CCEXHjyGsDfkTnOSkL7JKSNwr25wgdwP1ilHFBJqOUkznBS8LGRJbt3gEJU96RJCx/QzazwoQ2mib8LTvEgn42lSAuQcsgSCXSrtdy71Zr5uHVVHNW/a0JwZaW2so65pFqtw2A2ib9nM6n4VR/NH9oXtHccvKOOS8cpvKJJUBgxXoSlbasi5s9SuuLLAZoXGR/OV/T5zSEkFO022o186zsQNfU3WfRFnTeOwAb+bzg+ikIZSDQLf92a3P8nvepdk6ZRp9G7/77fi61BGq3B2Bc4Hvupr2sjQdvrIOoHu7SZ2/p1ydwhkoz3h/7Xa7fKOUfK4fkDhDpJB/vNTsdyGpXSSZWlVF9NximUCVVJPi1d8XxZf7xBX0O7T+yQUH5zt24MSURVjrIRIRZImRV7IPJPZURAxs73x9DscLxEnC9DY/Z2IY9H7zSjfnSysFs9A8b8SfJBj7Z6NAWJESCa8pOtHOhEiw6oel68Qv+yxdlRAcM7rshJJLTGvUpnnU4ih/nww49rXdv24ivg8tLAV0kU2DGzvuxY4noPBWE07CFIY/WgzwYjQvTh24f1JEY9D6gvQfcgar70spgnatz8Bo7mlQm8LAAA=&quot;"/>
    <we:property name="initialStateBookmark" value="&quot;H4sIAAAAAAAAA+2WS2/bMAzHv0qhczD4ETtxb2mWDUPXB5qtlyEYaIl2VSiSIctdsiLffZScro8V6w5tl0NziURR5J/Uz4KumZBto2B9DEtk++yTFpKDMHYvZgOme+PBycnh0eTs8Pvx5GhGZtM4aXTL9q+ZA1ujO5dtB8qHIOO3xYCBUqdQ+1kFqsUBa9C2RoOSP7F3piVnO9wMGK4aZSz4kHMHDn3YK3KnOeWO36WUEbiTVzhH7nrrmCOKCspqFCc4ynieVTm5tb1DUPaoiw8d0k+NdiA1pQm+EY/TLB4Nx1EOkHJIIvD2Siq3dSnXs1VjqTqqed34rkxJa20stUuxUIXFthd9zaZGdcswmt2zz01nOZ5hFZa0k25NkSqpQXPpm7KhhpxaQ+0KK3Osl6hdMF+YH1OLlFSw/Wgz+K1jIq5oN1kfipjUtcUa3HY6exGFNKxkL/BDp7fnE/2pd0GWVupabc//9ii+9GU0EqcXYJ3nq7ykg/Rtp03GCrQH69D599LeIJAMHgj/r9VuFjeMksflHQq3kPTyn5+KxcYvxaMkiYsyGw9jzCMoonKcveH7uvg6i7iE5iG9j0Lx0ZqueVEiimyIhRCxiOIoS7MqTapkJ4iYmk47+hx2l4i9OShsnyZiV/R+1dK1e3OjxDNQ/K8Ev8i1dstGDzEiRCOeJ6KKR0IkWJTD/A3i173WdgoIznmZFyIqK0yLuErTMYRQf7+YceVKs7pfRfjdtbAl0kPWD0zn2gY4noLGUE3TC5IY/OgwQQvfvTC2/v+zJB771OegOp81PHtZSEJqZKnwiQ3+McyCLF/r5hd1so8GmAsAAA==&quot;"/>
    <we:property name="isFiltersActionButtonVisible" value="true"/>
    <we:property name="isVisualContainerHeaderHidden" value="false"/>
    <we:property name="reportEmbeddedTime" value="&quot;2024-08-20T04:01:25.080Z&quot;"/>
    <we:property name="creatorTenantId" value="&quot;5c4ac99f-a272-4c6e-8032-8f7125886147&quot;"/>
    <we:property name="creatorUserId" value="&quot;10032003B7BF56A2&quot;"/>
    <we:property name="creatorSessionId" value="&quot;bd1c6c86-8a28-4d94-8fa0-0bab2cda3fd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Kemerson Maciel</dc:creator>
  <cp:lastModifiedBy>Kemerson Maciel</cp:lastModifiedBy>
  <cp:revision>5</cp:revision>
  <dcterms:created xsi:type="dcterms:W3CDTF">2024-08-20T03:47:30Z</dcterms:created>
  <dcterms:modified xsi:type="dcterms:W3CDTF">2024-08-22T00:51:35Z</dcterms:modified>
</cp:coreProperties>
</file>