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0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4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7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16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70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9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1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7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A0FF-060A-CA7C-04FF-D490E6AA9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/>
              <a:t>EDA of Unicorn Companies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FF537-0C3B-5441-443F-4C22FAF0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399071"/>
          </a:xfrm>
        </p:spPr>
        <p:txBody>
          <a:bodyPr>
            <a:normAutofit lnSpcReduction="10000"/>
          </a:bodyPr>
          <a:lstStyle/>
          <a:p>
            <a:r>
              <a:rPr lang="en-US"/>
              <a:t>Oluwakemi Akintan</a:t>
            </a:r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0E699B7A-5989-CDA9-0703-43C6ED425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5" r="15259" b="-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9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4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944-EFFA-2D14-D87D-769AA703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855301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1CF8-8C5C-69B7-00C7-17B1472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68520" cy="354904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Unicorn Companies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Private companies with a valuation over $1 billion as of March 2022, including each company's current valuation, funding, country of origin, industry, select investors, and the years they were founded and became unicorns.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3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41F7-E525-3B3F-D734-297D80E5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92" y="320344"/>
            <a:ext cx="8656383" cy="641681"/>
          </a:xfrm>
        </p:spPr>
        <p:txBody>
          <a:bodyPr/>
          <a:lstStyle/>
          <a:p>
            <a:r>
              <a:rPr lang="en-US" dirty="0"/>
              <a:t>Top 10 Companies with Highest ROI 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418678-5D47-0F1B-7B6A-D9EA83779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/>
          <a:stretch/>
        </p:blipFill>
        <p:spPr bwMode="auto">
          <a:xfrm>
            <a:off x="2686051" y="1421293"/>
            <a:ext cx="7172324" cy="52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A560-B097-4C7D-B81C-1288A686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92" y="135787"/>
            <a:ext cx="8084883" cy="755982"/>
          </a:xfrm>
        </p:spPr>
        <p:txBody>
          <a:bodyPr/>
          <a:lstStyle/>
          <a:p>
            <a:r>
              <a:rPr lang="en-US" dirty="0"/>
              <a:t>Distribution of Industries</a:t>
            </a:r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B311D10-464D-63E8-F32B-06631C8BD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"/>
          <a:stretch/>
        </p:blipFill>
        <p:spPr bwMode="auto">
          <a:xfrm>
            <a:off x="1285875" y="1390650"/>
            <a:ext cx="10659705" cy="51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2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B794-65BD-2312-F486-7077992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37" y="138999"/>
            <a:ext cx="6931526" cy="748768"/>
          </a:xfrm>
        </p:spPr>
        <p:txBody>
          <a:bodyPr/>
          <a:lstStyle/>
          <a:p>
            <a:r>
              <a:rPr lang="en-US" dirty="0"/>
              <a:t>Distribution of Year Founded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1A4FD4E-C93D-B821-8FE6-4E3DE50AA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"/>
          <a:stretch/>
        </p:blipFill>
        <p:spPr bwMode="auto">
          <a:xfrm>
            <a:off x="541320" y="1367161"/>
            <a:ext cx="10280288" cy="48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4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5E2C-4DED-926F-955D-F3DFAF3C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367" y="158418"/>
            <a:ext cx="7741983" cy="746457"/>
          </a:xfrm>
        </p:spPr>
        <p:txBody>
          <a:bodyPr/>
          <a:lstStyle/>
          <a:p>
            <a:r>
              <a:rPr lang="en-US" dirty="0"/>
              <a:t>Companies in each Continent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48A2AD-D315-6096-4272-AF7DA7531D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/>
          <a:stretch/>
        </p:blipFill>
        <p:spPr bwMode="auto">
          <a:xfrm>
            <a:off x="1038225" y="1566915"/>
            <a:ext cx="10372385" cy="49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7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2FFD-A874-054C-F0D0-A52C50D5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067" y="206044"/>
            <a:ext cx="10077557" cy="546432"/>
          </a:xfrm>
        </p:spPr>
        <p:txBody>
          <a:bodyPr>
            <a:normAutofit fontScale="90000"/>
          </a:bodyPr>
          <a:lstStyle/>
          <a:p>
            <a:r>
              <a:rPr lang="en-US" dirty="0"/>
              <a:t>Countries with the most Unicorns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58E62D-AD12-29FB-5204-3360FD941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884359"/>
            <a:ext cx="7498826" cy="59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3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B6A-E7A7-C928-EEE9-9B239B81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11125"/>
            <a:ext cx="9793649" cy="676275"/>
          </a:xfrm>
        </p:spPr>
        <p:txBody>
          <a:bodyPr/>
          <a:lstStyle/>
          <a:p>
            <a:r>
              <a:rPr lang="en-US" dirty="0"/>
              <a:t>Investors Funding Unicorn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A8270-C6F5-01B7-B3BD-53096EEAF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9" y="1314450"/>
            <a:ext cx="1051124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0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944-EFFA-2D14-D87D-769AA703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855301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1CF8-8C5C-69B7-00C7-17B1472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562471"/>
            <a:ext cx="11006376" cy="450846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Fintech companies would provide more ROI for investors.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Leverage location in establishing companies for profits as there would be established structure and infrastructure supporting the company.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Investors could also focus on other sectors (AI, Health, cybersecurity etc.) that would yield ROI.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funding available to companies would determine the valuation and this would enhance how long it would take to become a unicorn and not necessarily when they were established.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648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Helvetica Neue</vt:lpstr>
      <vt:lpstr>RocaVTI</vt:lpstr>
      <vt:lpstr>EDA of Unicorn Companies</vt:lpstr>
      <vt:lpstr>Overview</vt:lpstr>
      <vt:lpstr>Top 10 Companies with Highest ROI </vt:lpstr>
      <vt:lpstr>Distribution of Industries</vt:lpstr>
      <vt:lpstr>Distribution of Year Founded</vt:lpstr>
      <vt:lpstr>Companies in each Continent</vt:lpstr>
      <vt:lpstr>Countries with the most Unicorns</vt:lpstr>
      <vt:lpstr>Investors Funding Unicorn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Unicorn Companies</dc:title>
  <dc:creator>Oluwakemi Akintan</dc:creator>
  <cp:lastModifiedBy>Oluwakemi Akintan</cp:lastModifiedBy>
  <cp:revision>1</cp:revision>
  <dcterms:created xsi:type="dcterms:W3CDTF">2023-10-04T11:37:41Z</dcterms:created>
  <dcterms:modified xsi:type="dcterms:W3CDTF">2023-10-04T12:03:20Z</dcterms:modified>
</cp:coreProperties>
</file>