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sldIdLst>
    <p:sldId id="257" r:id="rId2"/>
    <p:sldId id="258" r:id="rId3"/>
    <p:sldId id="262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iller" initials="KM" lastIdx="1" clrIdx="0">
    <p:extLst>
      <p:ext uri="{19B8F6BF-5375-455C-9EA6-DF929625EA0E}">
        <p15:presenceInfo xmlns:p15="http://schemas.microsoft.com/office/powerpoint/2012/main" userId="S::millerk@reninc.com::bdcec4a4-80a1-4f03-8007-e698dc7896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8T19:32:33.92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CAB39-5305-459A-9788-E76FE2DE47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C4BA10-4C5F-4449-A9FE-1F38F071A24F}">
      <dgm:prSet/>
      <dgm:spPr/>
      <dgm:t>
        <a:bodyPr/>
        <a:lstStyle/>
        <a:p>
          <a:r>
            <a:rPr lang="en-US"/>
            <a:t>Arrays and lists are just terms</a:t>
          </a:r>
        </a:p>
      </dgm:t>
    </dgm:pt>
    <dgm:pt modelId="{654DD774-BAB5-43B7-BEE4-D33E5F2AFFFD}" type="parTrans" cxnId="{7D875DC9-7950-469A-ABD7-7D6691946486}">
      <dgm:prSet/>
      <dgm:spPr/>
      <dgm:t>
        <a:bodyPr/>
        <a:lstStyle/>
        <a:p>
          <a:endParaRPr lang="en-US"/>
        </a:p>
      </dgm:t>
    </dgm:pt>
    <dgm:pt modelId="{45CD147D-EA6E-4955-A08E-545F80D82A7E}" type="sibTrans" cxnId="{7D875DC9-7950-469A-ABD7-7D6691946486}">
      <dgm:prSet/>
      <dgm:spPr/>
      <dgm:t>
        <a:bodyPr/>
        <a:lstStyle/>
        <a:p>
          <a:endParaRPr lang="en-US"/>
        </a:p>
      </dgm:t>
    </dgm:pt>
    <dgm:pt modelId="{959AB6C1-8202-494A-909D-E79DEE64F364}">
      <dgm:prSet/>
      <dgm:spPr/>
      <dgm:t>
        <a:bodyPr/>
        <a:lstStyle/>
        <a:p>
          <a:r>
            <a:rPr lang="en-US"/>
            <a:t>The same rules don’t apply to all languages or environments</a:t>
          </a:r>
        </a:p>
      </dgm:t>
    </dgm:pt>
    <dgm:pt modelId="{800B6D25-8CA1-4132-95C1-E28FD1B43BC5}" type="parTrans" cxnId="{D8EF2E8D-3E20-40E2-984C-CA8C297446F7}">
      <dgm:prSet/>
      <dgm:spPr/>
      <dgm:t>
        <a:bodyPr/>
        <a:lstStyle/>
        <a:p>
          <a:endParaRPr lang="en-US"/>
        </a:p>
      </dgm:t>
    </dgm:pt>
    <dgm:pt modelId="{C8B50BF9-5615-4DFA-8875-8E42429140A2}" type="sibTrans" cxnId="{D8EF2E8D-3E20-40E2-984C-CA8C297446F7}">
      <dgm:prSet/>
      <dgm:spPr/>
      <dgm:t>
        <a:bodyPr/>
        <a:lstStyle/>
        <a:p>
          <a:endParaRPr lang="en-US"/>
        </a:p>
      </dgm:t>
    </dgm:pt>
    <dgm:pt modelId="{8456396C-CEC1-45A4-B815-403163C52452}" type="pres">
      <dgm:prSet presAssocID="{609CAB39-5305-459A-9788-E76FE2DE4748}" presName="root" presStyleCnt="0">
        <dgm:presLayoutVars>
          <dgm:dir/>
          <dgm:resizeHandles val="exact"/>
        </dgm:presLayoutVars>
      </dgm:prSet>
      <dgm:spPr/>
    </dgm:pt>
    <dgm:pt modelId="{47069BB9-FEAC-4F81-830B-680CBC2F129E}" type="pres">
      <dgm:prSet presAssocID="{9AC4BA10-4C5F-4449-A9FE-1F38F071A24F}" presName="compNode" presStyleCnt="0"/>
      <dgm:spPr/>
    </dgm:pt>
    <dgm:pt modelId="{4B04E5FF-CCE1-4C93-A7E7-FC7EAFC0F3C5}" type="pres">
      <dgm:prSet presAssocID="{9AC4BA10-4C5F-4449-A9FE-1F38F071A24F}" presName="bgRect" presStyleLbl="bgShp" presStyleIdx="0" presStyleCnt="2"/>
      <dgm:spPr/>
    </dgm:pt>
    <dgm:pt modelId="{D79A809F-3B17-4E2F-A4FB-2087A2F7A7F5}" type="pres">
      <dgm:prSet presAssocID="{9AC4BA10-4C5F-4449-A9FE-1F38F071A2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25F857-4C91-4AB2-BDA0-10C81AF5EDD3}" type="pres">
      <dgm:prSet presAssocID="{9AC4BA10-4C5F-4449-A9FE-1F38F071A24F}" presName="spaceRect" presStyleCnt="0"/>
      <dgm:spPr/>
    </dgm:pt>
    <dgm:pt modelId="{7C57F7F4-EB63-476C-AEC2-3E1E980591F2}" type="pres">
      <dgm:prSet presAssocID="{9AC4BA10-4C5F-4449-A9FE-1F38F071A24F}" presName="parTx" presStyleLbl="revTx" presStyleIdx="0" presStyleCnt="2">
        <dgm:presLayoutVars>
          <dgm:chMax val="0"/>
          <dgm:chPref val="0"/>
        </dgm:presLayoutVars>
      </dgm:prSet>
      <dgm:spPr/>
    </dgm:pt>
    <dgm:pt modelId="{7C2A9AAA-C19B-4207-9069-AC0B1F22BFCC}" type="pres">
      <dgm:prSet presAssocID="{45CD147D-EA6E-4955-A08E-545F80D82A7E}" presName="sibTrans" presStyleCnt="0"/>
      <dgm:spPr/>
    </dgm:pt>
    <dgm:pt modelId="{80EBBC44-BA5C-4329-80EA-331C439A0A41}" type="pres">
      <dgm:prSet presAssocID="{959AB6C1-8202-494A-909D-E79DEE64F364}" presName="compNode" presStyleCnt="0"/>
      <dgm:spPr/>
    </dgm:pt>
    <dgm:pt modelId="{97CC2DD1-28DC-49E0-89E9-2B97BD93D7A3}" type="pres">
      <dgm:prSet presAssocID="{959AB6C1-8202-494A-909D-E79DEE64F364}" presName="bgRect" presStyleLbl="bgShp" presStyleIdx="1" presStyleCnt="2"/>
      <dgm:spPr/>
    </dgm:pt>
    <dgm:pt modelId="{C8F3E8F0-89E9-4F1F-954B-175D2F965832}" type="pres">
      <dgm:prSet presAssocID="{959AB6C1-8202-494A-909D-E79DEE64F3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3C808ED-EC9E-4933-9F66-1221D72F84AC}" type="pres">
      <dgm:prSet presAssocID="{959AB6C1-8202-494A-909D-E79DEE64F364}" presName="spaceRect" presStyleCnt="0"/>
      <dgm:spPr/>
    </dgm:pt>
    <dgm:pt modelId="{FBE4BC9C-85AA-49DE-B103-7E08B2A10E4C}" type="pres">
      <dgm:prSet presAssocID="{959AB6C1-8202-494A-909D-E79DEE64F36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3A0FB11-1F45-44CF-95CB-C34E284DC299}" type="presOf" srcId="{9AC4BA10-4C5F-4449-A9FE-1F38F071A24F}" destId="{7C57F7F4-EB63-476C-AEC2-3E1E980591F2}" srcOrd="0" destOrd="0" presId="urn:microsoft.com/office/officeart/2018/2/layout/IconVerticalSolidList"/>
    <dgm:cxn modelId="{EC51135A-8CE5-44B1-A4A1-DB98C679394C}" type="presOf" srcId="{959AB6C1-8202-494A-909D-E79DEE64F364}" destId="{FBE4BC9C-85AA-49DE-B103-7E08B2A10E4C}" srcOrd="0" destOrd="0" presId="urn:microsoft.com/office/officeart/2018/2/layout/IconVerticalSolidList"/>
    <dgm:cxn modelId="{D8EF2E8D-3E20-40E2-984C-CA8C297446F7}" srcId="{609CAB39-5305-459A-9788-E76FE2DE4748}" destId="{959AB6C1-8202-494A-909D-E79DEE64F364}" srcOrd="1" destOrd="0" parTransId="{800B6D25-8CA1-4132-95C1-E28FD1B43BC5}" sibTransId="{C8B50BF9-5615-4DFA-8875-8E42429140A2}"/>
    <dgm:cxn modelId="{7D875DC9-7950-469A-ABD7-7D6691946486}" srcId="{609CAB39-5305-459A-9788-E76FE2DE4748}" destId="{9AC4BA10-4C5F-4449-A9FE-1F38F071A24F}" srcOrd="0" destOrd="0" parTransId="{654DD774-BAB5-43B7-BEE4-D33E5F2AFFFD}" sibTransId="{45CD147D-EA6E-4955-A08E-545F80D82A7E}"/>
    <dgm:cxn modelId="{475989CA-47C9-4A7C-82EF-144F56A629CF}" type="presOf" srcId="{609CAB39-5305-459A-9788-E76FE2DE4748}" destId="{8456396C-CEC1-45A4-B815-403163C52452}" srcOrd="0" destOrd="0" presId="urn:microsoft.com/office/officeart/2018/2/layout/IconVerticalSolidList"/>
    <dgm:cxn modelId="{195D465D-837F-4B99-BE67-65E6DB4F5ABB}" type="presParOf" srcId="{8456396C-CEC1-45A4-B815-403163C52452}" destId="{47069BB9-FEAC-4F81-830B-680CBC2F129E}" srcOrd="0" destOrd="0" presId="urn:microsoft.com/office/officeart/2018/2/layout/IconVerticalSolidList"/>
    <dgm:cxn modelId="{6E70616A-F018-480C-95BF-4422F54B71BE}" type="presParOf" srcId="{47069BB9-FEAC-4F81-830B-680CBC2F129E}" destId="{4B04E5FF-CCE1-4C93-A7E7-FC7EAFC0F3C5}" srcOrd="0" destOrd="0" presId="urn:microsoft.com/office/officeart/2018/2/layout/IconVerticalSolidList"/>
    <dgm:cxn modelId="{5F06BEA4-0180-49A2-9EE4-1E70446584FA}" type="presParOf" srcId="{47069BB9-FEAC-4F81-830B-680CBC2F129E}" destId="{D79A809F-3B17-4E2F-A4FB-2087A2F7A7F5}" srcOrd="1" destOrd="0" presId="urn:microsoft.com/office/officeart/2018/2/layout/IconVerticalSolidList"/>
    <dgm:cxn modelId="{8F861B0A-C8D7-4E9E-B75A-9B74F3571F84}" type="presParOf" srcId="{47069BB9-FEAC-4F81-830B-680CBC2F129E}" destId="{8225F857-4C91-4AB2-BDA0-10C81AF5EDD3}" srcOrd="2" destOrd="0" presId="urn:microsoft.com/office/officeart/2018/2/layout/IconVerticalSolidList"/>
    <dgm:cxn modelId="{3B56828F-D7E7-4744-89A1-B52B24DB02D1}" type="presParOf" srcId="{47069BB9-FEAC-4F81-830B-680CBC2F129E}" destId="{7C57F7F4-EB63-476C-AEC2-3E1E980591F2}" srcOrd="3" destOrd="0" presId="urn:microsoft.com/office/officeart/2018/2/layout/IconVerticalSolidList"/>
    <dgm:cxn modelId="{266D191E-A2A2-4EB6-8E16-7D51204E4891}" type="presParOf" srcId="{8456396C-CEC1-45A4-B815-403163C52452}" destId="{7C2A9AAA-C19B-4207-9069-AC0B1F22BFCC}" srcOrd="1" destOrd="0" presId="urn:microsoft.com/office/officeart/2018/2/layout/IconVerticalSolidList"/>
    <dgm:cxn modelId="{5F96BFF6-A9B3-4235-A9D3-9C3DCBA30FDF}" type="presParOf" srcId="{8456396C-CEC1-45A4-B815-403163C52452}" destId="{80EBBC44-BA5C-4329-80EA-331C439A0A41}" srcOrd="2" destOrd="0" presId="urn:microsoft.com/office/officeart/2018/2/layout/IconVerticalSolidList"/>
    <dgm:cxn modelId="{A294A724-42AE-4C26-B704-7AD694B142F4}" type="presParOf" srcId="{80EBBC44-BA5C-4329-80EA-331C439A0A41}" destId="{97CC2DD1-28DC-49E0-89E9-2B97BD93D7A3}" srcOrd="0" destOrd="0" presId="urn:microsoft.com/office/officeart/2018/2/layout/IconVerticalSolidList"/>
    <dgm:cxn modelId="{0791E118-80CF-4DE4-8AE4-0C54D99AF69E}" type="presParOf" srcId="{80EBBC44-BA5C-4329-80EA-331C439A0A41}" destId="{C8F3E8F0-89E9-4F1F-954B-175D2F965832}" srcOrd="1" destOrd="0" presId="urn:microsoft.com/office/officeart/2018/2/layout/IconVerticalSolidList"/>
    <dgm:cxn modelId="{EA014FBC-CEAD-4EA7-A55C-64574F140106}" type="presParOf" srcId="{80EBBC44-BA5C-4329-80EA-331C439A0A41}" destId="{E3C808ED-EC9E-4933-9F66-1221D72F84AC}" srcOrd="2" destOrd="0" presId="urn:microsoft.com/office/officeart/2018/2/layout/IconVerticalSolidList"/>
    <dgm:cxn modelId="{C8E6FEBB-4B05-4C39-983F-C6A8906BDD57}" type="presParOf" srcId="{80EBBC44-BA5C-4329-80EA-331C439A0A41}" destId="{FBE4BC9C-85AA-49DE-B103-7E08B2A10E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4E5FF-CCE1-4C93-A7E7-FC7EAFC0F3C5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A809F-3B17-4E2F-A4FB-2087A2F7A7F5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7F7F4-EB63-476C-AEC2-3E1E980591F2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Arrays and lists are just terms</a:t>
          </a:r>
        </a:p>
      </dsp:txBody>
      <dsp:txXfrm>
        <a:off x="1303148" y="611144"/>
        <a:ext cx="8755251" cy="1128267"/>
      </dsp:txXfrm>
    </dsp:sp>
    <dsp:sp modelId="{97CC2DD1-28DC-49E0-89E9-2B97BD93D7A3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3E8F0-89E9-4F1F-954B-175D2F965832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BC9C-85AA-49DE-B103-7E08B2A10E4C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same rules don’t apply to all languages or environments</a:t>
          </a:r>
        </a:p>
      </dsp:txBody>
      <dsp:txXfrm>
        <a:off x="1303148" y="2021478"/>
        <a:ext cx="8755251" cy="1128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EBB93-BC8D-460C-8323-658150C580A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BB46C-1852-4EA6-9F6B-ECBED1C9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seen this crash servers before.  (PAN, Airport report)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BB46C-1852-4EA6-9F6B-ECBED1C9E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BB46C-1852-4EA6-9F6B-ECBED1C9E2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length will tell you it’s over 9000, but it won’t necessary allocate the memory for each element.  (but beware looping, because it will loop through all the undefined.);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BB46C-1852-4EA6-9F6B-ECBED1C9E2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William Pugh -&gt; 1990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BB46C-1852-4EA6-9F6B-ECBED1C9E2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it like paging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BB46C-1852-4EA6-9F6B-ECBED1C9E2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Arrays and list</a:t>
            </a:r>
            <a:r>
              <a:rPr lang="en-US" dirty="0"/>
              <a:t>s and such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047DF-B63F-4A59-B921-1748EFE4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8D4B1-6F29-4CBB-8AF0-45B86E67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anchor="t">
            <a:normAutofit/>
          </a:bodyPr>
          <a:lstStyle/>
          <a:p>
            <a:r>
              <a:rPr lang="en-US" dirty="0"/>
              <a:t>Array is an associative array</a:t>
            </a:r>
          </a:p>
        </p:txBody>
      </p:sp>
    </p:spTree>
    <p:extLst>
      <p:ext uri="{BB962C8B-B14F-4D97-AF65-F5344CB8AC3E}">
        <p14:creationId xmlns:p14="http://schemas.microsoft.com/office/powerpoint/2010/main" val="299529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3C7E-D0DD-48B0-815F-B25E3200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8195-4031-48C2-BA87-B8767403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4FC1FF"/>
                </a:solidFill>
                <a:latin typeface="Consolas" panose="020B0609020204030204" pitchFamily="49" charset="0"/>
              </a:rPr>
              <a:t>movies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4400" dirty="0">
                <a:solidFill>
                  <a:srgbClr val="4FC1FF"/>
                </a:solidFill>
                <a:latin typeface="Consolas" panose="020B0609020204030204" pitchFamily="49" charset="0"/>
              </a:rPr>
              <a:t>movies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9001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"Dragon Ball Z"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9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B104-8640-49F6-9656-5029F653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JavaScript (this is bad)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D9D0-10A2-42F7-B71A-6D137838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4FC1FF"/>
                </a:solidFill>
                <a:latin typeface="Consolas" panose="020B0609020204030204" pitchFamily="49" charset="0"/>
              </a:rPr>
              <a:t>movies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9000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668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79BC-FAF8-4576-8DB0-4F79C382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Skip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3A8C-8D61-4208-BC60-5CA81BFE2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An array structure that can provide indexer access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Also provides pointers to later elements for speed access</a:t>
            </a:r>
          </a:p>
        </p:txBody>
      </p:sp>
    </p:spTree>
    <p:extLst>
      <p:ext uri="{BB962C8B-B14F-4D97-AF65-F5344CB8AC3E}">
        <p14:creationId xmlns:p14="http://schemas.microsoft.com/office/powerpoint/2010/main" val="205290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04C6-B8B7-4FED-9C2D-B9827EEB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pic>
        <p:nvPicPr>
          <p:cNvPr id="5122" name="Picture 2" descr="Image result for skip list diagram">
            <a:extLst>
              <a:ext uri="{FF2B5EF4-FFF2-40B4-BE49-F238E27FC236}">
                <a16:creationId xmlns:a16="http://schemas.microsoft.com/office/drawing/2014/main" id="{F4A1F26F-DF64-4CF5-86C7-567119F4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190750"/>
            <a:ext cx="7943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5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79BC-FAF8-4576-8DB0-4F79C382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Sparse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3A8C-8D61-4208-BC60-5CA81BFE2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Use the object identifier as the indexer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An array becomes a hash table (dictionary) without the extra overhead</a:t>
            </a:r>
          </a:p>
        </p:txBody>
      </p:sp>
    </p:spTree>
    <p:extLst>
      <p:ext uri="{BB962C8B-B14F-4D97-AF65-F5344CB8AC3E}">
        <p14:creationId xmlns:p14="http://schemas.microsoft.com/office/powerpoint/2010/main" val="200749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6248-AB6F-4E0A-A78B-8A1B65A7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7450-C89D-4D7C-B808-039A4200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- Donald Knuth</a:t>
            </a:r>
          </a:p>
        </p:txBody>
      </p:sp>
      <p:pic>
        <p:nvPicPr>
          <p:cNvPr id="1026" name="Picture 2" descr="Donald Knuth">
            <a:extLst>
              <a:ext uri="{FF2B5EF4-FFF2-40B4-BE49-F238E27FC236}">
                <a16:creationId xmlns:a16="http://schemas.microsoft.com/office/drawing/2014/main" id="{D0A0E5A9-289A-401D-AA91-24EA717C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8475" y="2108201"/>
            <a:ext cx="7096010" cy="376089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DB3D-B7EC-4606-95C6-98AC0093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4F58-E9F8-4008-B40F-D49D9806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movies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"Crank"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"The Expendables"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"Furious 7"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"Snatch"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"The Meg"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5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DB3D-B7EC-4606-95C6-98AC0093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4F58-E9F8-4008-B40F-D49D9806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movies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movies[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"Crank"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expandedMovies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movies.CopyTo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expandedMovies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expandedMovies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"The Expendables"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expandedExpandedMovies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expandedMovies.CopyTo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expandedMovies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expandedExpandedMovies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"Furious 7"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expandedExpandedMovies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</a:rPr>
              <a:t>"Snatch"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8C31-3E91-4DD3-BD13-ABD670B83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List vs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C5E4-AB6B-4FC1-8799-1C951CDAA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In C#, List&lt;T&gt; is really just an Array under the hood.</a:t>
            </a:r>
          </a:p>
        </p:txBody>
      </p:sp>
    </p:spTree>
    <p:extLst>
      <p:ext uri="{BB962C8B-B14F-4D97-AF65-F5344CB8AC3E}">
        <p14:creationId xmlns:p14="http://schemas.microsoft.com/office/powerpoint/2010/main" val="140276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D3FF-97C8-4117-9396-10281F3E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Array’s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5F4A-4B72-4B36-B991-2BA8613A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009600"/>
                </a:solidFill>
                <a:latin typeface="Consolas" panose="020B0609020204030204" pitchFamily="49" charset="0"/>
              </a:rPr>
              <a:t>// Adds the given object to the end of this list. The size of the list is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9600"/>
                </a:solidFill>
                <a:latin typeface="Consolas" panose="020B0609020204030204" pitchFamily="49" charset="0"/>
              </a:rPr>
              <a:t>// increased by one. If required, the capacity of the list is doubled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9600"/>
                </a:solidFill>
                <a:latin typeface="Consolas" panose="020B0609020204030204" pitchFamily="49" charset="0"/>
              </a:rPr>
              <a:t>// before adding the new element.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9600"/>
                </a:solidFill>
                <a:latin typeface="Consolas" panose="020B0609020204030204" pitchFamily="49" charset="0"/>
              </a:rPr>
              <a:t>//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Add(T item)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(_size ==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(_size + 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_items[_size++] = item;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_version++;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0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E25-E5D8-4D6B-9E1E-20E85EBE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important?</a:t>
            </a:r>
          </a:p>
        </p:txBody>
      </p:sp>
      <p:pic>
        <p:nvPicPr>
          <p:cNvPr id="3074" name="Picture 2" descr="Image result for Is this important">
            <a:extLst>
              <a:ext uri="{FF2B5EF4-FFF2-40B4-BE49-F238E27FC236}">
                <a16:creationId xmlns:a16="http://schemas.microsoft.com/office/drawing/2014/main" id="{B27C4303-5E37-4E8B-88C3-AC45960C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16" y="2230714"/>
            <a:ext cx="6868767" cy="3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6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F194-9A79-4501-9908-500036CB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We have to be careful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2AF4DF-2624-406C-969D-BB63566AC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13757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351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Linked List image">
            <a:extLst>
              <a:ext uri="{FF2B5EF4-FFF2-40B4-BE49-F238E27FC236}">
                <a16:creationId xmlns:a16="http://schemas.microsoft.com/office/drawing/2014/main" id="{421DD63C-A462-454E-A816-270F2608D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" y="932817"/>
            <a:ext cx="12191985" cy="271271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30145C-3FCE-4598-9496-EBFE79E2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F#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01C7365-4E33-4492-89B3-E442A65B2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List is actually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8195481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416</Words>
  <Application>Microsoft Office PowerPoint</Application>
  <PresentationFormat>Widescreen</PresentationFormat>
  <Paragraphs>65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Consolas</vt:lpstr>
      <vt:lpstr>Franklin Gothic Book</vt:lpstr>
      <vt:lpstr>1_RetrospectVTI</vt:lpstr>
      <vt:lpstr>Arrays and lists and such</vt:lpstr>
      <vt:lpstr>- Donald Knuth</vt:lpstr>
      <vt:lpstr>What’s Wrong With this Picture?</vt:lpstr>
      <vt:lpstr>What’s Wrong With this Picture?</vt:lpstr>
      <vt:lpstr>List vs Array</vt:lpstr>
      <vt:lpstr>How do Array’s grow</vt:lpstr>
      <vt:lpstr>Is this important?</vt:lpstr>
      <vt:lpstr>We have to be careful</vt:lpstr>
      <vt:lpstr>F#</vt:lpstr>
      <vt:lpstr>JavaScript</vt:lpstr>
      <vt:lpstr>In JavaScript</vt:lpstr>
      <vt:lpstr>In JavaScript (this is bad)</vt:lpstr>
      <vt:lpstr>Skip list</vt:lpstr>
      <vt:lpstr>Skip list</vt:lpstr>
      <vt:lpstr>Sparse array</vt:lpstr>
      <vt:lpstr>Sparse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lists and such</dc:title>
  <dc:creator>Kevin Miller</dc:creator>
  <cp:lastModifiedBy>Kevin Miller</cp:lastModifiedBy>
  <cp:revision>7</cp:revision>
  <dcterms:created xsi:type="dcterms:W3CDTF">2021-02-19T01:44:21Z</dcterms:created>
  <dcterms:modified xsi:type="dcterms:W3CDTF">2021-02-19T01:48:58Z</dcterms:modified>
</cp:coreProperties>
</file>