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7" r:id="rId6"/>
    <p:sldId id="268" r:id="rId7"/>
    <p:sldId id="258" r:id="rId8"/>
    <p:sldId id="269" r:id="rId9"/>
    <p:sldId id="265" r:id="rId10"/>
    <p:sldId id="261" r:id="rId11"/>
    <p:sldId id="264" r:id="rId12"/>
    <p:sldId id="260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F95D-3433-4FF8-BC93-EA61F1020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Waiting for gestalt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85FB-F281-4D0E-BBE3-01E237AD4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Psychology of Design</a:t>
            </a:r>
          </a:p>
        </p:txBody>
      </p:sp>
    </p:spTree>
    <p:extLst>
      <p:ext uri="{BB962C8B-B14F-4D97-AF65-F5344CB8AC3E}">
        <p14:creationId xmlns:p14="http://schemas.microsoft.com/office/powerpoint/2010/main" val="403778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F243-BE9F-42A7-A7CE-DCACE8A8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33BB-F09D-4AAC-89BE-4CA78E03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2DB7-2675-488F-A8FD-A769AB78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FEEA-DAA2-4CBC-BE4D-1AF5ADA4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A571-95AF-44D7-ACA9-BE94DBE5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Uniform </a:t>
            </a:r>
            <a:r>
              <a:rPr lang="en-US" dirty="0" err="1"/>
              <a:t>correctedness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58E8-514B-4469-9A6E-B755E457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1156-2E3D-4714-97D5-BE55845E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</a:t>
            </a:r>
            <a:r>
              <a:rPr lang="en-US" dirty="0" err="1"/>
              <a:t>pragnanz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7E84-6013-498D-B7E1-E70888C4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C682-3AA9-47BA-A722-3079D4D1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synchrony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3EA0-C671-4DB3-A4B5-A02925B2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82DD-EAA8-4859-8B99-F558E969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ACB8-7C26-4881-A528-B0B80E82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1920s </a:t>
            </a:r>
          </a:p>
          <a:p>
            <a:r>
              <a:rPr lang="en-US" dirty="0"/>
              <a:t>Unified whole</a:t>
            </a:r>
          </a:p>
          <a:p>
            <a:r>
              <a:rPr lang="de-DE" dirty="0"/>
              <a:t>Max Wertheimer, Kurt Koffka and Wolfgang Kohler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1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F938-E3B9-4465-9248-2EFB14A7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figure/ground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BB82-D880-4720-A583-210CAF3F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Proximity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D6A67-41B4-47C7-BC30-910E51850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051" y="3126526"/>
            <a:ext cx="4819898" cy="2159111"/>
          </a:xfrm>
        </p:spPr>
      </p:pic>
    </p:spTree>
    <p:extLst>
      <p:ext uri="{BB962C8B-B14F-4D97-AF65-F5344CB8AC3E}">
        <p14:creationId xmlns:p14="http://schemas.microsoft.com/office/powerpoint/2010/main" val="25711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Proximity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39A90-4ED2-4C0F-B6AA-4D9E3AA0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49" y="1286928"/>
            <a:ext cx="3609391" cy="42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Proximity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39A90-4ED2-4C0F-B6AA-4D9E3AA0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49" y="1286928"/>
            <a:ext cx="3609391" cy="428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F5D69-C5FC-44B3-AF43-C5FAF28B2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337" y="1365143"/>
            <a:ext cx="3168813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882F-1B5D-436E-83A7-D8159ED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F4B6-2DCF-4273-A3C1-1B5BF250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0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Law of similarity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5E1B0-02BA-4F03-A136-8F93748ED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36" y="904633"/>
            <a:ext cx="3245017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common fate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7F33-3B25-4924-9390-969494B8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03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1484</TotalTime>
  <Words>59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Waiting for gestalt</vt:lpstr>
      <vt:lpstr>History</vt:lpstr>
      <vt:lpstr>Law of figure/ground</vt:lpstr>
      <vt:lpstr>Law of Proximity</vt:lpstr>
      <vt:lpstr>Law of Proximity</vt:lpstr>
      <vt:lpstr>Law of Proximity</vt:lpstr>
      <vt:lpstr>Law of similarity</vt:lpstr>
      <vt:lpstr>Law of similarity</vt:lpstr>
      <vt:lpstr>Law of common fate</vt:lpstr>
      <vt:lpstr>Law of continuation</vt:lpstr>
      <vt:lpstr>Law of closure</vt:lpstr>
      <vt:lpstr>Law of Uniform correctedness</vt:lpstr>
      <vt:lpstr>Law of pragnanz</vt:lpstr>
      <vt:lpstr>Law of synchrony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Miller</dc:creator>
  <cp:lastModifiedBy>Kevin Miller</cp:lastModifiedBy>
  <cp:revision>23</cp:revision>
  <dcterms:created xsi:type="dcterms:W3CDTF">2021-04-10T14:52:27Z</dcterms:created>
  <dcterms:modified xsi:type="dcterms:W3CDTF">2021-04-11T15:37:03Z</dcterms:modified>
</cp:coreProperties>
</file>