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62" r:id="rId5"/>
    <p:sldId id="272" r:id="rId6"/>
    <p:sldId id="259" r:id="rId7"/>
    <p:sldId id="268" r:id="rId8"/>
    <p:sldId id="267" r:id="rId9"/>
    <p:sldId id="258" r:id="rId10"/>
    <p:sldId id="269" r:id="rId11"/>
    <p:sldId id="265" r:id="rId12"/>
    <p:sldId id="270" r:id="rId13"/>
    <p:sldId id="271" r:id="rId14"/>
    <p:sldId id="260" r:id="rId15"/>
    <p:sldId id="275" r:id="rId16"/>
    <p:sldId id="261" r:id="rId17"/>
    <p:sldId id="264" r:id="rId18"/>
    <p:sldId id="274" r:id="rId19"/>
    <p:sldId id="26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97121" autoAdjust="0"/>
  </p:normalViewPr>
  <p:slideViewPr>
    <p:cSldViewPr snapToGrid="0">
      <p:cViewPr varScale="1">
        <p:scale>
          <a:sx n="114" d="100"/>
          <a:sy n="114" d="100"/>
        </p:scale>
        <p:origin x="76" y="6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3248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0AFB5-24FD-4458-8F58-5BE83E21BD44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3B0F3-065F-4868-9E13-539E6A2D12DB}">
      <dgm:prSet/>
      <dgm:spPr/>
      <dgm:t>
        <a:bodyPr/>
        <a:lstStyle/>
        <a:p>
          <a:r>
            <a:rPr lang="en-US"/>
            <a:t>Figure/Ground</a:t>
          </a:r>
        </a:p>
      </dgm:t>
    </dgm:pt>
    <dgm:pt modelId="{DBC6D0AA-5A1A-4ECE-B25D-1C2208C20473}" type="parTrans" cxnId="{0DB9BA30-F693-41E9-A1BD-EB091FCB75A6}">
      <dgm:prSet/>
      <dgm:spPr/>
      <dgm:t>
        <a:bodyPr/>
        <a:lstStyle/>
        <a:p>
          <a:endParaRPr lang="en-US"/>
        </a:p>
      </dgm:t>
    </dgm:pt>
    <dgm:pt modelId="{EF6B54C4-91FC-4FA2-AE49-3B1C094E6941}" type="sibTrans" cxnId="{0DB9BA30-F693-41E9-A1BD-EB091FCB75A6}">
      <dgm:prSet/>
      <dgm:spPr/>
      <dgm:t>
        <a:bodyPr/>
        <a:lstStyle/>
        <a:p>
          <a:endParaRPr lang="en-US"/>
        </a:p>
      </dgm:t>
    </dgm:pt>
    <dgm:pt modelId="{0F97BBA2-7011-4E75-B6A7-D274D321558A}">
      <dgm:prSet/>
      <dgm:spPr/>
      <dgm:t>
        <a:bodyPr/>
        <a:lstStyle/>
        <a:p>
          <a:r>
            <a:rPr lang="en-US"/>
            <a:t>Proximity</a:t>
          </a:r>
        </a:p>
      </dgm:t>
    </dgm:pt>
    <dgm:pt modelId="{A25C51BD-7E14-4781-AD53-E468FA171317}" type="parTrans" cxnId="{E5391068-3559-4870-9A3A-D68D2F4BBCEE}">
      <dgm:prSet/>
      <dgm:spPr/>
      <dgm:t>
        <a:bodyPr/>
        <a:lstStyle/>
        <a:p>
          <a:endParaRPr lang="en-US"/>
        </a:p>
      </dgm:t>
    </dgm:pt>
    <dgm:pt modelId="{FCA707F8-83B2-47FB-AB13-6A19DC3B7548}" type="sibTrans" cxnId="{E5391068-3559-4870-9A3A-D68D2F4BBCEE}">
      <dgm:prSet/>
      <dgm:spPr/>
      <dgm:t>
        <a:bodyPr/>
        <a:lstStyle/>
        <a:p>
          <a:endParaRPr lang="en-US"/>
        </a:p>
      </dgm:t>
    </dgm:pt>
    <dgm:pt modelId="{FA2E51AD-4E24-4048-B94A-B8544649CD8A}">
      <dgm:prSet/>
      <dgm:spPr/>
      <dgm:t>
        <a:bodyPr/>
        <a:lstStyle/>
        <a:p>
          <a:r>
            <a:rPr lang="en-US"/>
            <a:t>Similarity</a:t>
          </a:r>
        </a:p>
      </dgm:t>
    </dgm:pt>
    <dgm:pt modelId="{9F7A35D0-101A-4961-AB91-B37CD97B775B}" type="parTrans" cxnId="{3F3DA17E-382A-45CD-AF0D-08DF2A355897}">
      <dgm:prSet/>
      <dgm:spPr/>
      <dgm:t>
        <a:bodyPr/>
        <a:lstStyle/>
        <a:p>
          <a:endParaRPr lang="en-US"/>
        </a:p>
      </dgm:t>
    </dgm:pt>
    <dgm:pt modelId="{8ED7BBAB-FAF9-4BC7-9FF9-F20780A13AE0}" type="sibTrans" cxnId="{3F3DA17E-382A-45CD-AF0D-08DF2A355897}">
      <dgm:prSet/>
      <dgm:spPr/>
      <dgm:t>
        <a:bodyPr/>
        <a:lstStyle/>
        <a:p>
          <a:endParaRPr lang="en-US"/>
        </a:p>
      </dgm:t>
    </dgm:pt>
    <dgm:pt modelId="{28C2C79C-BED1-4505-8C35-9D8902E40B0D}">
      <dgm:prSet/>
      <dgm:spPr/>
      <dgm:t>
        <a:bodyPr/>
        <a:lstStyle/>
        <a:p>
          <a:r>
            <a:rPr lang="en-US"/>
            <a:t>Common Fate</a:t>
          </a:r>
        </a:p>
      </dgm:t>
    </dgm:pt>
    <dgm:pt modelId="{F106AF1E-2E25-4EF6-A555-B795242A1669}" type="parTrans" cxnId="{1C98C691-4BCE-4055-ABC7-93369E351C26}">
      <dgm:prSet/>
      <dgm:spPr/>
      <dgm:t>
        <a:bodyPr/>
        <a:lstStyle/>
        <a:p>
          <a:endParaRPr lang="en-US"/>
        </a:p>
      </dgm:t>
    </dgm:pt>
    <dgm:pt modelId="{0559635F-EFBA-4EA6-9743-CE6714994A72}" type="sibTrans" cxnId="{1C98C691-4BCE-4055-ABC7-93369E351C26}">
      <dgm:prSet/>
      <dgm:spPr/>
      <dgm:t>
        <a:bodyPr/>
        <a:lstStyle/>
        <a:p>
          <a:endParaRPr lang="en-US"/>
        </a:p>
      </dgm:t>
    </dgm:pt>
    <dgm:pt modelId="{A3006FFC-4368-43CF-B624-74F4DF56082C}">
      <dgm:prSet/>
      <dgm:spPr/>
      <dgm:t>
        <a:bodyPr/>
        <a:lstStyle/>
        <a:p>
          <a:r>
            <a:rPr lang="en-US"/>
            <a:t>Uniform Correctedness</a:t>
          </a:r>
        </a:p>
      </dgm:t>
    </dgm:pt>
    <dgm:pt modelId="{DC524974-3839-4A05-BCC1-FE43169D12BB}" type="parTrans" cxnId="{772DFADE-DAAE-46B9-8F06-8840BF1DF8A8}">
      <dgm:prSet/>
      <dgm:spPr/>
      <dgm:t>
        <a:bodyPr/>
        <a:lstStyle/>
        <a:p>
          <a:endParaRPr lang="en-US"/>
        </a:p>
      </dgm:t>
    </dgm:pt>
    <dgm:pt modelId="{3B59D02B-D546-4C92-B647-76133D8CCEA7}" type="sibTrans" cxnId="{772DFADE-DAAE-46B9-8F06-8840BF1DF8A8}">
      <dgm:prSet/>
      <dgm:spPr/>
      <dgm:t>
        <a:bodyPr/>
        <a:lstStyle/>
        <a:p>
          <a:endParaRPr lang="en-US"/>
        </a:p>
      </dgm:t>
    </dgm:pt>
    <dgm:pt modelId="{C39DD50B-7B45-45DC-8C3D-D1467DAC8471}">
      <dgm:prSet/>
      <dgm:spPr/>
      <dgm:t>
        <a:bodyPr/>
        <a:lstStyle/>
        <a:p>
          <a:r>
            <a:rPr lang="en-US"/>
            <a:t>Continuation</a:t>
          </a:r>
        </a:p>
      </dgm:t>
    </dgm:pt>
    <dgm:pt modelId="{3D3232BB-BD0E-4918-9F3A-174430DE854F}" type="parTrans" cxnId="{DB1A45AC-5FBD-480E-A0B2-6AAADAA1ADC8}">
      <dgm:prSet/>
      <dgm:spPr/>
      <dgm:t>
        <a:bodyPr/>
        <a:lstStyle/>
        <a:p>
          <a:endParaRPr lang="en-US"/>
        </a:p>
      </dgm:t>
    </dgm:pt>
    <dgm:pt modelId="{12B1A86B-4D9D-4ACD-9D5D-CE121F2C2DDC}" type="sibTrans" cxnId="{DB1A45AC-5FBD-480E-A0B2-6AAADAA1ADC8}">
      <dgm:prSet/>
      <dgm:spPr/>
      <dgm:t>
        <a:bodyPr/>
        <a:lstStyle/>
        <a:p>
          <a:endParaRPr lang="en-US"/>
        </a:p>
      </dgm:t>
    </dgm:pt>
    <dgm:pt modelId="{8E1F9E95-1FDA-4A32-BD6F-6583432E3F06}">
      <dgm:prSet/>
      <dgm:spPr/>
      <dgm:t>
        <a:bodyPr/>
        <a:lstStyle/>
        <a:p>
          <a:r>
            <a:rPr lang="en-US"/>
            <a:t>Closure</a:t>
          </a:r>
        </a:p>
      </dgm:t>
    </dgm:pt>
    <dgm:pt modelId="{1B93B6DB-A5D3-4728-8628-D91EACBA3315}" type="parTrans" cxnId="{4212AA20-E261-43C3-86B3-7B395FB0E14C}">
      <dgm:prSet/>
      <dgm:spPr/>
      <dgm:t>
        <a:bodyPr/>
        <a:lstStyle/>
        <a:p>
          <a:endParaRPr lang="en-US"/>
        </a:p>
      </dgm:t>
    </dgm:pt>
    <dgm:pt modelId="{A41E0953-1627-47DD-B5E9-03C549F65BDC}" type="sibTrans" cxnId="{4212AA20-E261-43C3-86B3-7B395FB0E14C}">
      <dgm:prSet/>
      <dgm:spPr/>
      <dgm:t>
        <a:bodyPr/>
        <a:lstStyle/>
        <a:p>
          <a:endParaRPr lang="en-US"/>
        </a:p>
      </dgm:t>
    </dgm:pt>
    <dgm:pt modelId="{0768D142-6EA6-428A-86FD-855C90B378C8}">
      <dgm:prSet/>
      <dgm:spPr/>
      <dgm:t>
        <a:bodyPr/>
        <a:lstStyle/>
        <a:p>
          <a:r>
            <a:rPr lang="en-US"/>
            <a:t>Pragnanz</a:t>
          </a:r>
        </a:p>
      </dgm:t>
    </dgm:pt>
    <dgm:pt modelId="{24116AC2-040F-42D0-8DF8-BB6CB6CE601B}" type="parTrans" cxnId="{4D818ECC-4B7A-4A45-9BE6-7C3389AD14F0}">
      <dgm:prSet/>
      <dgm:spPr/>
      <dgm:t>
        <a:bodyPr/>
        <a:lstStyle/>
        <a:p>
          <a:endParaRPr lang="en-US"/>
        </a:p>
      </dgm:t>
    </dgm:pt>
    <dgm:pt modelId="{70667204-1E5D-4B98-9BBC-D2D6A3683298}" type="sibTrans" cxnId="{4D818ECC-4B7A-4A45-9BE6-7C3389AD14F0}">
      <dgm:prSet/>
      <dgm:spPr/>
      <dgm:t>
        <a:bodyPr/>
        <a:lstStyle/>
        <a:p>
          <a:endParaRPr lang="en-US"/>
        </a:p>
      </dgm:t>
    </dgm:pt>
    <dgm:pt modelId="{8D96BCE2-AC33-4FE7-82D2-100722380A73}" type="pres">
      <dgm:prSet presAssocID="{F1A0AFB5-24FD-4458-8F58-5BE83E21BD44}" presName="diagram" presStyleCnt="0">
        <dgm:presLayoutVars>
          <dgm:dir/>
          <dgm:resizeHandles val="exact"/>
        </dgm:presLayoutVars>
      </dgm:prSet>
      <dgm:spPr/>
    </dgm:pt>
    <dgm:pt modelId="{25DAA7DD-FA0D-4EB2-BDAE-978A83AED16A}" type="pres">
      <dgm:prSet presAssocID="{2813B0F3-065F-4868-9E13-539E6A2D12DB}" presName="node" presStyleLbl="node1" presStyleIdx="0" presStyleCnt="8">
        <dgm:presLayoutVars>
          <dgm:bulletEnabled val="1"/>
        </dgm:presLayoutVars>
      </dgm:prSet>
      <dgm:spPr/>
    </dgm:pt>
    <dgm:pt modelId="{93024C33-8FAD-4B45-AD99-4E6BA7867286}" type="pres">
      <dgm:prSet presAssocID="{EF6B54C4-91FC-4FA2-AE49-3B1C094E6941}" presName="sibTrans" presStyleCnt="0"/>
      <dgm:spPr/>
    </dgm:pt>
    <dgm:pt modelId="{E39DCAA3-85F0-4A07-978A-50CADEE4810C}" type="pres">
      <dgm:prSet presAssocID="{0F97BBA2-7011-4E75-B6A7-D274D321558A}" presName="node" presStyleLbl="node1" presStyleIdx="1" presStyleCnt="8">
        <dgm:presLayoutVars>
          <dgm:bulletEnabled val="1"/>
        </dgm:presLayoutVars>
      </dgm:prSet>
      <dgm:spPr/>
    </dgm:pt>
    <dgm:pt modelId="{3BFE8D56-6B98-4B69-A08F-9F4AF5E6B8B9}" type="pres">
      <dgm:prSet presAssocID="{FCA707F8-83B2-47FB-AB13-6A19DC3B7548}" presName="sibTrans" presStyleCnt="0"/>
      <dgm:spPr/>
    </dgm:pt>
    <dgm:pt modelId="{581C5F49-1181-46CE-AE39-06053B197763}" type="pres">
      <dgm:prSet presAssocID="{FA2E51AD-4E24-4048-B94A-B8544649CD8A}" presName="node" presStyleLbl="node1" presStyleIdx="2" presStyleCnt="8">
        <dgm:presLayoutVars>
          <dgm:bulletEnabled val="1"/>
        </dgm:presLayoutVars>
      </dgm:prSet>
      <dgm:spPr/>
    </dgm:pt>
    <dgm:pt modelId="{125D3787-A49E-48AD-B504-0613686FF919}" type="pres">
      <dgm:prSet presAssocID="{8ED7BBAB-FAF9-4BC7-9FF9-F20780A13AE0}" presName="sibTrans" presStyleCnt="0"/>
      <dgm:spPr/>
    </dgm:pt>
    <dgm:pt modelId="{8C26F689-143F-4C00-A4A3-B787DFC39221}" type="pres">
      <dgm:prSet presAssocID="{28C2C79C-BED1-4505-8C35-9D8902E40B0D}" presName="node" presStyleLbl="node1" presStyleIdx="3" presStyleCnt="8">
        <dgm:presLayoutVars>
          <dgm:bulletEnabled val="1"/>
        </dgm:presLayoutVars>
      </dgm:prSet>
      <dgm:spPr/>
    </dgm:pt>
    <dgm:pt modelId="{BC4C5B27-1FD2-4A10-89B0-F3EB96E265FB}" type="pres">
      <dgm:prSet presAssocID="{0559635F-EFBA-4EA6-9743-CE6714994A72}" presName="sibTrans" presStyleCnt="0"/>
      <dgm:spPr/>
    </dgm:pt>
    <dgm:pt modelId="{64CD4904-8969-49D5-B7D0-2E7D7DDB0136}" type="pres">
      <dgm:prSet presAssocID="{A3006FFC-4368-43CF-B624-74F4DF56082C}" presName="node" presStyleLbl="node1" presStyleIdx="4" presStyleCnt="8">
        <dgm:presLayoutVars>
          <dgm:bulletEnabled val="1"/>
        </dgm:presLayoutVars>
      </dgm:prSet>
      <dgm:spPr/>
    </dgm:pt>
    <dgm:pt modelId="{77302531-CC33-4A38-9450-721133CD2EC4}" type="pres">
      <dgm:prSet presAssocID="{3B59D02B-D546-4C92-B647-76133D8CCEA7}" presName="sibTrans" presStyleCnt="0"/>
      <dgm:spPr/>
    </dgm:pt>
    <dgm:pt modelId="{C69A3988-8292-472B-B557-5ED93F9E76C1}" type="pres">
      <dgm:prSet presAssocID="{C39DD50B-7B45-45DC-8C3D-D1467DAC8471}" presName="node" presStyleLbl="node1" presStyleIdx="5" presStyleCnt="8">
        <dgm:presLayoutVars>
          <dgm:bulletEnabled val="1"/>
        </dgm:presLayoutVars>
      </dgm:prSet>
      <dgm:spPr/>
    </dgm:pt>
    <dgm:pt modelId="{D0AD2449-0BA3-4EBE-B9D1-49126664BF94}" type="pres">
      <dgm:prSet presAssocID="{12B1A86B-4D9D-4ACD-9D5D-CE121F2C2DDC}" presName="sibTrans" presStyleCnt="0"/>
      <dgm:spPr/>
    </dgm:pt>
    <dgm:pt modelId="{EB6B124A-36CC-4D72-8E14-B346F3C15788}" type="pres">
      <dgm:prSet presAssocID="{8E1F9E95-1FDA-4A32-BD6F-6583432E3F06}" presName="node" presStyleLbl="node1" presStyleIdx="6" presStyleCnt="8">
        <dgm:presLayoutVars>
          <dgm:bulletEnabled val="1"/>
        </dgm:presLayoutVars>
      </dgm:prSet>
      <dgm:spPr/>
    </dgm:pt>
    <dgm:pt modelId="{FAAAF030-8A74-4F5C-BC64-925883BEE894}" type="pres">
      <dgm:prSet presAssocID="{A41E0953-1627-47DD-B5E9-03C549F65BDC}" presName="sibTrans" presStyleCnt="0"/>
      <dgm:spPr/>
    </dgm:pt>
    <dgm:pt modelId="{520F014D-29A7-4924-92FF-1F3256B497F2}" type="pres">
      <dgm:prSet presAssocID="{0768D142-6EA6-428A-86FD-855C90B378C8}" presName="node" presStyleLbl="node1" presStyleIdx="7" presStyleCnt="8">
        <dgm:presLayoutVars>
          <dgm:bulletEnabled val="1"/>
        </dgm:presLayoutVars>
      </dgm:prSet>
      <dgm:spPr/>
    </dgm:pt>
  </dgm:ptLst>
  <dgm:cxnLst>
    <dgm:cxn modelId="{887B2C08-9F36-4C8A-B217-CCD9007B32E9}" type="presOf" srcId="{A3006FFC-4368-43CF-B624-74F4DF56082C}" destId="{64CD4904-8969-49D5-B7D0-2E7D7DDB0136}" srcOrd="0" destOrd="0" presId="urn:microsoft.com/office/officeart/2005/8/layout/default"/>
    <dgm:cxn modelId="{4212AA20-E261-43C3-86B3-7B395FB0E14C}" srcId="{F1A0AFB5-24FD-4458-8F58-5BE83E21BD44}" destId="{8E1F9E95-1FDA-4A32-BD6F-6583432E3F06}" srcOrd="6" destOrd="0" parTransId="{1B93B6DB-A5D3-4728-8628-D91EACBA3315}" sibTransId="{A41E0953-1627-47DD-B5E9-03C549F65BDC}"/>
    <dgm:cxn modelId="{CB8CCB29-BA39-438A-B1B7-B7D7B115A424}" type="presOf" srcId="{F1A0AFB5-24FD-4458-8F58-5BE83E21BD44}" destId="{8D96BCE2-AC33-4FE7-82D2-100722380A73}" srcOrd="0" destOrd="0" presId="urn:microsoft.com/office/officeart/2005/8/layout/default"/>
    <dgm:cxn modelId="{27C2022B-6313-4E56-8EB5-747C1AFF1612}" type="presOf" srcId="{0F97BBA2-7011-4E75-B6A7-D274D321558A}" destId="{E39DCAA3-85F0-4A07-978A-50CADEE4810C}" srcOrd="0" destOrd="0" presId="urn:microsoft.com/office/officeart/2005/8/layout/default"/>
    <dgm:cxn modelId="{AF94D02B-FF70-4EC8-AD3A-01F428B9E7A9}" type="presOf" srcId="{FA2E51AD-4E24-4048-B94A-B8544649CD8A}" destId="{581C5F49-1181-46CE-AE39-06053B197763}" srcOrd="0" destOrd="0" presId="urn:microsoft.com/office/officeart/2005/8/layout/default"/>
    <dgm:cxn modelId="{0DB9BA30-F693-41E9-A1BD-EB091FCB75A6}" srcId="{F1A0AFB5-24FD-4458-8F58-5BE83E21BD44}" destId="{2813B0F3-065F-4868-9E13-539E6A2D12DB}" srcOrd="0" destOrd="0" parTransId="{DBC6D0AA-5A1A-4ECE-B25D-1C2208C20473}" sibTransId="{EF6B54C4-91FC-4FA2-AE49-3B1C094E6941}"/>
    <dgm:cxn modelId="{9BDB9A34-EEA3-4426-9B03-068B17B8F792}" type="presOf" srcId="{8E1F9E95-1FDA-4A32-BD6F-6583432E3F06}" destId="{EB6B124A-36CC-4D72-8E14-B346F3C15788}" srcOrd="0" destOrd="0" presId="urn:microsoft.com/office/officeart/2005/8/layout/default"/>
    <dgm:cxn modelId="{E5391068-3559-4870-9A3A-D68D2F4BBCEE}" srcId="{F1A0AFB5-24FD-4458-8F58-5BE83E21BD44}" destId="{0F97BBA2-7011-4E75-B6A7-D274D321558A}" srcOrd="1" destOrd="0" parTransId="{A25C51BD-7E14-4781-AD53-E468FA171317}" sibTransId="{FCA707F8-83B2-47FB-AB13-6A19DC3B7548}"/>
    <dgm:cxn modelId="{3F3DA17E-382A-45CD-AF0D-08DF2A355897}" srcId="{F1A0AFB5-24FD-4458-8F58-5BE83E21BD44}" destId="{FA2E51AD-4E24-4048-B94A-B8544649CD8A}" srcOrd="2" destOrd="0" parTransId="{9F7A35D0-101A-4961-AB91-B37CD97B775B}" sibTransId="{8ED7BBAB-FAF9-4BC7-9FF9-F20780A13AE0}"/>
    <dgm:cxn modelId="{1C98C691-4BCE-4055-ABC7-93369E351C26}" srcId="{F1A0AFB5-24FD-4458-8F58-5BE83E21BD44}" destId="{28C2C79C-BED1-4505-8C35-9D8902E40B0D}" srcOrd="3" destOrd="0" parTransId="{F106AF1E-2E25-4EF6-A555-B795242A1669}" sibTransId="{0559635F-EFBA-4EA6-9743-CE6714994A72}"/>
    <dgm:cxn modelId="{6AE17F99-E361-45C2-99B5-5044A53257CC}" type="presOf" srcId="{0768D142-6EA6-428A-86FD-855C90B378C8}" destId="{520F014D-29A7-4924-92FF-1F3256B497F2}" srcOrd="0" destOrd="0" presId="urn:microsoft.com/office/officeart/2005/8/layout/default"/>
    <dgm:cxn modelId="{DB1A45AC-5FBD-480E-A0B2-6AAADAA1ADC8}" srcId="{F1A0AFB5-24FD-4458-8F58-5BE83E21BD44}" destId="{C39DD50B-7B45-45DC-8C3D-D1467DAC8471}" srcOrd="5" destOrd="0" parTransId="{3D3232BB-BD0E-4918-9F3A-174430DE854F}" sibTransId="{12B1A86B-4D9D-4ACD-9D5D-CE121F2C2DDC}"/>
    <dgm:cxn modelId="{443CB7AE-F1AD-4D5E-B7C0-22F1B314B89B}" type="presOf" srcId="{C39DD50B-7B45-45DC-8C3D-D1467DAC8471}" destId="{C69A3988-8292-472B-B557-5ED93F9E76C1}" srcOrd="0" destOrd="0" presId="urn:microsoft.com/office/officeart/2005/8/layout/default"/>
    <dgm:cxn modelId="{0923D5C5-7A76-4F4E-89AA-8B713EF89566}" type="presOf" srcId="{2813B0F3-065F-4868-9E13-539E6A2D12DB}" destId="{25DAA7DD-FA0D-4EB2-BDAE-978A83AED16A}" srcOrd="0" destOrd="0" presId="urn:microsoft.com/office/officeart/2005/8/layout/default"/>
    <dgm:cxn modelId="{4D818ECC-4B7A-4A45-9BE6-7C3389AD14F0}" srcId="{F1A0AFB5-24FD-4458-8F58-5BE83E21BD44}" destId="{0768D142-6EA6-428A-86FD-855C90B378C8}" srcOrd="7" destOrd="0" parTransId="{24116AC2-040F-42D0-8DF8-BB6CB6CE601B}" sibTransId="{70667204-1E5D-4B98-9BBC-D2D6A3683298}"/>
    <dgm:cxn modelId="{772DFADE-DAAE-46B9-8F06-8840BF1DF8A8}" srcId="{F1A0AFB5-24FD-4458-8F58-5BE83E21BD44}" destId="{A3006FFC-4368-43CF-B624-74F4DF56082C}" srcOrd="4" destOrd="0" parTransId="{DC524974-3839-4A05-BCC1-FE43169D12BB}" sibTransId="{3B59D02B-D546-4C92-B647-76133D8CCEA7}"/>
    <dgm:cxn modelId="{DD3C4FEB-BB3E-4489-B342-B72CB364D0B8}" type="presOf" srcId="{28C2C79C-BED1-4505-8C35-9D8902E40B0D}" destId="{8C26F689-143F-4C00-A4A3-B787DFC39221}" srcOrd="0" destOrd="0" presId="urn:microsoft.com/office/officeart/2005/8/layout/default"/>
    <dgm:cxn modelId="{23CA54B9-1060-42A7-B735-82C2C816575D}" type="presParOf" srcId="{8D96BCE2-AC33-4FE7-82D2-100722380A73}" destId="{25DAA7DD-FA0D-4EB2-BDAE-978A83AED16A}" srcOrd="0" destOrd="0" presId="urn:microsoft.com/office/officeart/2005/8/layout/default"/>
    <dgm:cxn modelId="{03A062FB-ED6C-45D3-81F8-F9D50F9633C1}" type="presParOf" srcId="{8D96BCE2-AC33-4FE7-82D2-100722380A73}" destId="{93024C33-8FAD-4B45-AD99-4E6BA7867286}" srcOrd="1" destOrd="0" presId="urn:microsoft.com/office/officeart/2005/8/layout/default"/>
    <dgm:cxn modelId="{7C5E0BDA-49F3-4D0D-AD0C-6E81947DC6A9}" type="presParOf" srcId="{8D96BCE2-AC33-4FE7-82D2-100722380A73}" destId="{E39DCAA3-85F0-4A07-978A-50CADEE4810C}" srcOrd="2" destOrd="0" presId="urn:microsoft.com/office/officeart/2005/8/layout/default"/>
    <dgm:cxn modelId="{66601E35-F064-4BFA-9459-93478F7EE279}" type="presParOf" srcId="{8D96BCE2-AC33-4FE7-82D2-100722380A73}" destId="{3BFE8D56-6B98-4B69-A08F-9F4AF5E6B8B9}" srcOrd="3" destOrd="0" presId="urn:microsoft.com/office/officeart/2005/8/layout/default"/>
    <dgm:cxn modelId="{D188DE28-DACA-40FE-B432-2DF0FB463E31}" type="presParOf" srcId="{8D96BCE2-AC33-4FE7-82D2-100722380A73}" destId="{581C5F49-1181-46CE-AE39-06053B197763}" srcOrd="4" destOrd="0" presId="urn:microsoft.com/office/officeart/2005/8/layout/default"/>
    <dgm:cxn modelId="{59D541FA-691F-4A97-872C-8997BD29D70C}" type="presParOf" srcId="{8D96BCE2-AC33-4FE7-82D2-100722380A73}" destId="{125D3787-A49E-48AD-B504-0613686FF919}" srcOrd="5" destOrd="0" presId="urn:microsoft.com/office/officeart/2005/8/layout/default"/>
    <dgm:cxn modelId="{CC397139-1BB0-44F3-AE2E-77D971BFE1B0}" type="presParOf" srcId="{8D96BCE2-AC33-4FE7-82D2-100722380A73}" destId="{8C26F689-143F-4C00-A4A3-B787DFC39221}" srcOrd="6" destOrd="0" presId="urn:microsoft.com/office/officeart/2005/8/layout/default"/>
    <dgm:cxn modelId="{62C4C81A-0423-4A0E-A279-59F79DD5D167}" type="presParOf" srcId="{8D96BCE2-AC33-4FE7-82D2-100722380A73}" destId="{BC4C5B27-1FD2-4A10-89B0-F3EB96E265FB}" srcOrd="7" destOrd="0" presId="urn:microsoft.com/office/officeart/2005/8/layout/default"/>
    <dgm:cxn modelId="{C2A82323-96CE-4849-9FB3-561BD59004A3}" type="presParOf" srcId="{8D96BCE2-AC33-4FE7-82D2-100722380A73}" destId="{64CD4904-8969-49D5-B7D0-2E7D7DDB0136}" srcOrd="8" destOrd="0" presId="urn:microsoft.com/office/officeart/2005/8/layout/default"/>
    <dgm:cxn modelId="{E394FDF4-84B9-4F29-9D56-88D5AE651806}" type="presParOf" srcId="{8D96BCE2-AC33-4FE7-82D2-100722380A73}" destId="{77302531-CC33-4A38-9450-721133CD2EC4}" srcOrd="9" destOrd="0" presId="urn:microsoft.com/office/officeart/2005/8/layout/default"/>
    <dgm:cxn modelId="{68BE794E-68FB-4E5D-BC00-47622523527C}" type="presParOf" srcId="{8D96BCE2-AC33-4FE7-82D2-100722380A73}" destId="{C69A3988-8292-472B-B557-5ED93F9E76C1}" srcOrd="10" destOrd="0" presId="urn:microsoft.com/office/officeart/2005/8/layout/default"/>
    <dgm:cxn modelId="{8476E915-D477-45DE-AF87-BD5ACFDA87B1}" type="presParOf" srcId="{8D96BCE2-AC33-4FE7-82D2-100722380A73}" destId="{D0AD2449-0BA3-4EBE-B9D1-49126664BF94}" srcOrd="11" destOrd="0" presId="urn:microsoft.com/office/officeart/2005/8/layout/default"/>
    <dgm:cxn modelId="{C64C5A9B-EC09-4CC6-AA03-73C2DB39E8B3}" type="presParOf" srcId="{8D96BCE2-AC33-4FE7-82D2-100722380A73}" destId="{EB6B124A-36CC-4D72-8E14-B346F3C15788}" srcOrd="12" destOrd="0" presId="urn:microsoft.com/office/officeart/2005/8/layout/default"/>
    <dgm:cxn modelId="{889E4C08-B06E-4948-AF4A-DC0F3C368E5B}" type="presParOf" srcId="{8D96BCE2-AC33-4FE7-82D2-100722380A73}" destId="{FAAAF030-8A74-4F5C-BC64-925883BEE894}" srcOrd="13" destOrd="0" presId="urn:microsoft.com/office/officeart/2005/8/layout/default"/>
    <dgm:cxn modelId="{04C21038-9D27-48BF-A6C0-ACA5F9F82D39}" type="presParOf" srcId="{8D96BCE2-AC33-4FE7-82D2-100722380A73}" destId="{520F014D-29A7-4924-92FF-1F3256B497F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AA7DD-FA0D-4EB2-BDAE-978A83AED16A}">
      <dsp:nvSpPr>
        <dsp:cNvPr id="0" name=""/>
        <dsp:cNvSpPr/>
      </dsp:nvSpPr>
      <dsp:spPr>
        <a:xfrm>
          <a:off x="3170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Figure/Ground</a:t>
          </a:r>
        </a:p>
      </dsp:txBody>
      <dsp:txXfrm>
        <a:off x="3170" y="130347"/>
        <a:ext cx="2514897" cy="1508938"/>
      </dsp:txXfrm>
    </dsp:sp>
    <dsp:sp modelId="{E39DCAA3-85F0-4A07-978A-50CADEE4810C}">
      <dsp:nvSpPr>
        <dsp:cNvPr id="0" name=""/>
        <dsp:cNvSpPr/>
      </dsp:nvSpPr>
      <dsp:spPr>
        <a:xfrm>
          <a:off x="2769557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64213"/>
                <a:satOff val="-2682"/>
                <a:lumOff val="1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64213"/>
                <a:satOff val="-2682"/>
                <a:lumOff val="1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Proximity</a:t>
          </a:r>
        </a:p>
      </dsp:txBody>
      <dsp:txXfrm>
        <a:off x="2769557" y="130347"/>
        <a:ext cx="2514897" cy="1508938"/>
      </dsp:txXfrm>
    </dsp:sp>
    <dsp:sp modelId="{581C5F49-1181-46CE-AE39-06053B197763}">
      <dsp:nvSpPr>
        <dsp:cNvPr id="0" name=""/>
        <dsp:cNvSpPr/>
      </dsp:nvSpPr>
      <dsp:spPr>
        <a:xfrm>
          <a:off x="5535944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328426"/>
                <a:satOff val="-5363"/>
                <a:lumOff val="33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28426"/>
                <a:satOff val="-5363"/>
                <a:lumOff val="33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Similarity</a:t>
          </a:r>
        </a:p>
      </dsp:txBody>
      <dsp:txXfrm>
        <a:off x="5535944" y="130347"/>
        <a:ext cx="2514897" cy="1508938"/>
      </dsp:txXfrm>
    </dsp:sp>
    <dsp:sp modelId="{8C26F689-143F-4C00-A4A3-B787DFC39221}">
      <dsp:nvSpPr>
        <dsp:cNvPr id="0" name=""/>
        <dsp:cNvSpPr/>
      </dsp:nvSpPr>
      <dsp:spPr>
        <a:xfrm>
          <a:off x="8302332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492639"/>
                <a:satOff val="-8045"/>
                <a:lumOff val="50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92639"/>
                <a:satOff val="-8045"/>
                <a:lumOff val="50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Fate</a:t>
          </a:r>
        </a:p>
      </dsp:txBody>
      <dsp:txXfrm>
        <a:off x="8302332" y="130347"/>
        <a:ext cx="2514897" cy="1508938"/>
      </dsp:txXfrm>
    </dsp:sp>
    <dsp:sp modelId="{64CD4904-8969-49D5-B7D0-2E7D7DDB0136}">
      <dsp:nvSpPr>
        <dsp:cNvPr id="0" name=""/>
        <dsp:cNvSpPr/>
      </dsp:nvSpPr>
      <dsp:spPr>
        <a:xfrm>
          <a:off x="3170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656851"/>
                <a:satOff val="-10727"/>
                <a:lumOff val="67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56851"/>
                <a:satOff val="-10727"/>
                <a:lumOff val="67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Uniform Correctedness</a:t>
          </a:r>
        </a:p>
      </dsp:txBody>
      <dsp:txXfrm>
        <a:off x="3170" y="1890775"/>
        <a:ext cx="2514897" cy="1508938"/>
      </dsp:txXfrm>
    </dsp:sp>
    <dsp:sp modelId="{C69A3988-8292-472B-B557-5ED93F9E76C1}">
      <dsp:nvSpPr>
        <dsp:cNvPr id="0" name=""/>
        <dsp:cNvSpPr/>
      </dsp:nvSpPr>
      <dsp:spPr>
        <a:xfrm>
          <a:off x="2769557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821064"/>
                <a:satOff val="-13409"/>
                <a:lumOff val="84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21064"/>
                <a:satOff val="-13409"/>
                <a:lumOff val="84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Continuation</a:t>
          </a:r>
        </a:p>
      </dsp:txBody>
      <dsp:txXfrm>
        <a:off x="2769557" y="1890775"/>
        <a:ext cx="2514897" cy="1508938"/>
      </dsp:txXfrm>
    </dsp:sp>
    <dsp:sp modelId="{EB6B124A-36CC-4D72-8E14-B346F3C15788}">
      <dsp:nvSpPr>
        <dsp:cNvPr id="0" name=""/>
        <dsp:cNvSpPr/>
      </dsp:nvSpPr>
      <dsp:spPr>
        <a:xfrm>
          <a:off x="5535944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985277"/>
                <a:satOff val="-16090"/>
                <a:lumOff val="100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85277"/>
                <a:satOff val="-16090"/>
                <a:lumOff val="100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Closure</a:t>
          </a:r>
        </a:p>
      </dsp:txBody>
      <dsp:txXfrm>
        <a:off x="5535944" y="1890775"/>
        <a:ext cx="2514897" cy="1508938"/>
      </dsp:txXfrm>
    </dsp:sp>
    <dsp:sp modelId="{520F014D-29A7-4924-92FF-1F3256B497F2}">
      <dsp:nvSpPr>
        <dsp:cNvPr id="0" name=""/>
        <dsp:cNvSpPr/>
      </dsp:nvSpPr>
      <dsp:spPr>
        <a:xfrm>
          <a:off x="8302332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Pragnanz</a:t>
          </a:r>
        </a:p>
      </dsp:txBody>
      <dsp:txXfrm>
        <a:off x="8302332" y="1890775"/>
        <a:ext cx="2514897" cy="150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B6774-8C26-4744-8136-ADE4E38C97A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8AED4-9043-4A58-983C-CD7ED18F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13131"/>
                </a:solidFill>
                <a:effectLst/>
                <a:latin typeface="Tate regular"/>
              </a:rPr>
              <a:t>Piet Mondrian</a:t>
            </a:r>
            <a:br>
              <a:rPr lang="en-US" dirty="0"/>
            </a:br>
            <a:r>
              <a:rPr lang="en-US" b="0" i="1" dirty="0">
                <a:solidFill>
                  <a:srgbClr val="313131"/>
                </a:solidFill>
                <a:effectLst/>
                <a:latin typeface="Tate regular"/>
              </a:rPr>
              <a:t>Composition with Yellow, Blue and Red</a:t>
            </a:r>
            <a:r>
              <a:rPr lang="en-US" b="0" i="0" dirty="0">
                <a:solidFill>
                  <a:srgbClr val="313131"/>
                </a:solidFill>
                <a:effectLst/>
                <a:latin typeface="Tate regular"/>
              </a:rPr>
              <a:t> 1937–42</a:t>
            </a:r>
            <a:br>
              <a:rPr lang="en-US" dirty="0"/>
            </a:br>
            <a:r>
              <a:rPr lang="en-US" b="0" i="0" dirty="0">
                <a:solidFill>
                  <a:srgbClr val="313131"/>
                </a:solidFill>
                <a:effectLst/>
                <a:latin typeface="Tate regular"/>
              </a:rPr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8AED4-9043-4A58-983C-CD7ED18F93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standing on a snowy road">
            <a:extLst>
              <a:ext uri="{FF2B5EF4-FFF2-40B4-BE49-F238E27FC236}">
                <a16:creationId xmlns:a16="http://schemas.microsoft.com/office/drawing/2014/main" id="{68B68040-50B0-4211-AEC5-207DE60DA3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AF95D-3433-4FF8-BC93-EA61F102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dirty="0"/>
              <a:t>Waiting for gestalt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85FB-F281-4D0E-BBE3-01E237AD4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The Psychology of Design</a:t>
            </a:r>
          </a:p>
        </p:txBody>
      </p:sp>
    </p:spTree>
    <p:extLst>
      <p:ext uri="{BB962C8B-B14F-4D97-AF65-F5344CB8AC3E}">
        <p14:creationId xmlns:p14="http://schemas.microsoft.com/office/powerpoint/2010/main" val="40377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Law of similarity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DAF0-8EF2-495D-AE38-665133AE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21" y="1286928"/>
            <a:ext cx="3770047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5B4FA-822C-4C26-853B-29941D4B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42" y="941122"/>
            <a:ext cx="4999959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B97B2-5FF7-400F-B53D-6666A62EE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885" y="941122"/>
            <a:ext cx="5089472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FEC70-52E0-45C9-BDA4-4BA6893C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068" y="941122"/>
            <a:ext cx="5427107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3A571-95AF-44D7-ACA9-BE94DBE5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Law of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58E8-514B-4469-9A6E-B755E457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en Fatally Struck by Train While Running on Railroad Tracks | Runner's  World">
            <a:extLst>
              <a:ext uri="{FF2B5EF4-FFF2-40B4-BE49-F238E27FC236}">
                <a16:creationId xmlns:a16="http://schemas.microsoft.com/office/drawing/2014/main" id="{97A8F18C-E718-4618-8F71-16C9A0F4F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127" b="1"/>
          <a:stretch/>
        </p:blipFill>
        <p:spPr bwMode="auto">
          <a:xfrm>
            <a:off x="4955339" y="1336566"/>
            <a:ext cx="612728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5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3A571-95AF-44D7-ACA9-BE94DBE5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Law of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58E8-514B-4469-9A6E-B755E457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sp useBgFill="1">
        <p:nvSpPr>
          <p:cNvPr id="203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mazon-principle of continuity">
            <a:extLst>
              <a:ext uri="{FF2B5EF4-FFF2-40B4-BE49-F238E27FC236}">
                <a16:creationId xmlns:a16="http://schemas.microsoft.com/office/drawing/2014/main" id="{BB7ACE45-087E-496D-99E2-90EC15B0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7004" y="2791384"/>
            <a:ext cx="4683948" cy="16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9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BF243-BE9F-42A7-A7CE-DCACE8A8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Law of Uniform </a:t>
            </a:r>
            <a:r>
              <a:rPr lang="en-US" sz="4400" dirty="0" err="1"/>
              <a:t>CorrectedNess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CEED2-C761-46EE-A74A-2C8E03CDE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28" r="1" b="18434"/>
          <a:stretch/>
        </p:blipFill>
        <p:spPr>
          <a:xfrm>
            <a:off x="681727" y="712832"/>
            <a:ext cx="10820290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A2DB7-2675-488F-A8FD-A769AB78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closure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070670-1114-4296-B66C-3D9ADA61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9169" y="1286928"/>
            <a:ext cx="4007152" cy="42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9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A2DB7-2675-488F-A8FD-A769AB78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closure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WWF-principle of closure">
            <a:extLst>
              <a:ext uri="{FF2B5EF4-FFF2-40B4-BE49-F238E27FC236}">
                <a16:creationId xmlns:a16="http://schemas.microsoft.com/office/drawing/2014/main" id="{338B5C1F-FB37-48F6-961F-515B4214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000" y="1426692"/>
            <a:ext cx="5339490" cy="40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6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13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103" name="Picture 13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41156-2E3D-4714-97D5-BE55845E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Law of </a:t>
            </a:r>
            <a:r>
              <a:rPr lang="en-US" sz="4800" dirty="0" err="1"/>
              <a:t>pragnanz</a:t>
            </a:r>
            <a:endParaRPr lang="en-US" sz="4800" dirty="0"/>
          </a:p>
        </p:txBody>
      </p:sp>
      <p:sp useBgFill="1">
        <p:nvSpPr>
          <p:cNvPr id="4104" name="Rectangle 140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142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Piet Mondrian, ‘Composition with Yellow, Blue and Red’ 1937–42">
            <a:extLst>
              <a:ext uri="{FF2B5EF4-FFF2-40B4-BE49-F238E27FC236}">
                <a16:creationId xmlns:a16="http://schemas.microsoft.com/office/drawing/2014/main" id="{C9FBBC4D-6B6E-4DD4-B933-119EC789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170" y="643464"/>
            <a:ext cx="5344268" cy="556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3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582DD-EAA8-4859-8B99-F558E969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ACB8-7C26-4881-A528-B0B80E82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1920s </a:t>
            </a:r>
          </a:p>
          <a:p>
            <a:r>
              <a:rPr lang="en-US" sz="2000"/>
              <a:t>Unified whole</a:t>
            </a:r>
          </a:p>
          <a:p>
            <a:r>
              <a:rPr lang="de-DE" sz="2000"/>
              <a:t>Max Wertheimer, Kurt Koffka and Wolfgang Kohler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8001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41156-2E3D-4714-97D5-BE55845E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pragnanz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lympics Clipart Black And White - ClipArt Best | Olympic rings, Ring icon,  Clipart black and white">
            <a:extLst>
              <a:ext uri="{FF2B5EF4-FFF2-40B4-BE49-F238E27FC236}">
                <a16:creationId xmlns:a16="http://schemas.microsoft.com/office/drawing/2014/main" id="{05984468-D5B6-4709-9BA1-73B5D7FF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2174377"/>
            <a:ext cx="5475672" cy="25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1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94CD-BD5D-4967-9372-F1102F33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Laws of gestalt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8E71EA-45AE-4FE2-9CAA-C84D74BEF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87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6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FF938-E3B9-4465-9248-2EFB14A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Law of figure/ground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 you see the face or the vase in this image? - BrandStory">
            <a:extLst>
              <a:ext uri="{FF2B5EF4-FFF2-40B4-BE49-F238E27FC236}">
                <a16:creationId xmlns:a16="http://schemas.microsoft.com/office/drawing/2014/main" id="{7D9321D3-8F74-4005-84D8-C142474D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834549"/>
            <a:ext cx="5475672" cy="51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5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5C03-A8D7-4725-B07B-079A4B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5883" r="9091" b="67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FF938-E3B9-4465-9248-2EFB14A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Law of figure/ground</a:t>
            </a:r>
          </a:p>
        </p:txBody>
      </p:sp>
    </p:spTree>
    <p:extLst>
      <p:ext uri="{BB962C8B-B14F-4D97-AF65-F5344CB8AC3E}">
        <p14:creationId xmlns:p14="http://schemas.microsoft.com/office/powerpoint/2010/main" val="36536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of Proximity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D6A67-41B4-47C7-BC30-910E51850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051" y="3126526"/>
            <a:ext cx="4819898" cy="2159111"/>
          </a:xfrm>
        </p:spPr>
      </p:pic>
    </p:spTree>
    <p:extLst>
      <p:ext uri="{BB962C8B-B14F-4D97-AF65-F5344CB8AC3E}">
        <p14:creationId xmlns:p14="http://schemas.microsoft.com/office/powerpoint/2010/main" val="257111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F5D69-C5FC-44B3-AF43-C5FAF28B2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337" y="1365143"/>
            <a:ext cx="3168813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B882F-1B5D-436E-83A7-D8159ED0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similarity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00C17-6B59-4328-A280-2EBDE053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174377"/>
            <a:ext cx="5475672" cy="25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58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1789</TotalTime>
  <Words>107</Words>
  <Application>Microsoft Office PowerPoint</Application>
  <PresentationFormat>Widescreen</PresentationFormat>
  <Paragraphs>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Tate regular</vt:lpstr>
      <vt:lpstr>Vapor Trail</vt:lpstr>
      <vt:lpstr>Waiting for gestalt</vt:lpstr>
      <vt:lpstr>History</vt:lpstr>
      <vt:lpstr>Laws of gestalt</vt:lpstr>
      <vt:lpstr>Law of figure/ground</vt:lpstr>
      <vt:lpstr>Law of figure/ground</vt:lpstr>
      <vt:lpstr>Law of Proximity</vt:lpstr>
      <vt:lpstr>Law of Proximity</vt:lpstr>
      <vt:lpstr>Law of Proximity</vt:lpstr>
      <vt:lpstr>Law of similarity</vt:lpstr>
      <vt:lpstr>Law of similarity</vt:lpstr>
      <vt:lpstr>Law of common fate</vt:lpstr>
      <vt:lpstr>Law of common fate</vt:lpstr>
      <vt:lpstr>Law of common fate</vt:lpstr>
      <vt:lpstr>Law of continuation</vt:lpstr>
      <vt:lpstr>Law of continuation</vt:lpstr>
      <vt:lpstr>Law of Uniform CorrectedNess</vt:lpstr>
      <vt:lpstr>Law of closure</vt:lpstr>
      <vt:lpstr>Law of closure</vt:lpstr>
      <vt:lpstr>Law of pragnanz</vt:lpstr>
      <vt:lpstr>Law of pragnanz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Miller</dc:creator>
  <cp:lastModifiedBy>Kevin Miller</cp:lastModifiedBy>
  <cp:revision>61</cp:revision>
  <dcterms:created xsi:type="dcterms:W3CDTF">2021-04-10T14:52:27Z</dcterms:created>
  <dcterms:modified xsi:type="dcterms:W3CDTF">2021-04-16T01:26:04Z</dcterms:modified>
</cp:coreProperties>
</file>