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9" r:id="rId9"/>
    <p:sldId id="265" r:id="rId10"/>
    <p:sldId id="270" r:id="rId11"/>
    <p:sldId id="271" r:id="rId12"/>
    <p:sldId id="261" r:id="rId13"/>
    <p:sldId id="260" r:id="rId14"/>
    <p:sldId id="264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F95D-3433-4FF8-BC93-EA61F102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Waiting for gestalt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85FB-F281-4D0E-BBE3-01E237AD4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Psychology of Design</a:t>
            </a:r>
          </a:p>
        </p:txBody>
      </p:sp>
    </p:spTree>
    <p:extLst>
      <p:ext uri="{BB962C8B-B14F-4D97-AF65-F5344CB8AC3E}">
        <p14:creationId xmlns:p14="http://schemas.microsoft.com/office/powerpoint/2010/main" val="403778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0C7C9-45F2-4A9C-8560-988988CF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23" y="941122"/>
            <a:ext cx="5179796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62DDD-6168-4B39-BEF2-AEA67308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337" y="941122"/>
            <a:ext cx="530056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F243-BE9F-42A7-A7CE-DCACE8A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Law of Uniform </a:t>
            </a:r>
            <a:r>
              <a:rPr lang="en-US" sz="4400" dirty="0" err="1"/>
              <a:t>CorrectedNess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EED2-C761-46EE-A74A-2C8E03CDE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8" r="1" b="18434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571-95AF-44D7-ACA9-BE94DBE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</a:t>
            </a:r>
            <a:r>
              <a:rPr lang="en-US"/>
              <a:t>of continuation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8E8-514B-4469-9A6E-B755E457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2DB7-2675-488F-A8FD-A769AB7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closure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70670-1114-4296-B66C-3D9ADA61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169" y="1286928"/>
            <a:ext cx="4007152" cy="42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9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41156-2E3D-4714-97D5-BE55845E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pragnanz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lympics Clipart Black And White - ClipArt Best | Olympic rings, Ring icon,  Clipart black and white">
            <a:extLst>
              <a:ext uri="{FF2B5EF4-FFF2-40B4-BE49-F238E27FC236}">
                <a16:creationId xmlns:a16="http://schemas.microsoft.com/office/drawing/2014/main" id="{05984468-D5B6-4709-9BA1-73B5D7FF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174377"/>
            <a:ext cx="5475672" cy="25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3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C682-3AA9-47BA-A722-3079D4D1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synchrony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3EA0-C671-4DB3-A4B5-A02925B2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82DD-EAA8-4859-8B99-F558E969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ACB8-7C26-4881-A528-B0B80E82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1920s </a:t>
            </a:r>
          </a:p>
          <a:p>
            <a:r>
              <a:rPr lang="en-US" sz="2000"/>
              <a:t>Unified whole</a:t>
            </a:r>
          </a:p>
          <a:p>
            <a:r>
              <a:rPr lang="de-DE" sz="2000"/>
              <a:t>Max Wertheimer, Kurt Koffka and Wolfgang Kohler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800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figure/ground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BB82-D880-4720-A583-210CAF3F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Proximity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D6A67-41B4-47C7-BC30-910E5185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051" y="3126526"/>
            <a:ext cx="4819898" cy="2159111"/>
          </a:xfrm>
        </p:spPr>
      </p:pic>
    </p:spTree>
    <p:extLst>
      <p:ext uri="{BB962C8B-B14F-4D97-AF65-F5344CB8AC3E}">
        <p14:creationId xmlns:p14="http://schemas.microsoft.com/office/powerpoint/2010/main" val="25711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5D69-C5FC-44B3-AF43-C5FAF28B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337" y="1365143"/>
            <a:ext cx="3168813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B882F-1B5D-436E-83A7-D8159ED0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similarity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00C17-6B59-4328-A280-2EBDE05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174377"/>
            <a:ext cx="5475672" cy="25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Law of similarity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DAF0-8EF2-495D-AE38-665133AE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1" y="1286928"/>
            <a:ext cx="3770047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79A7C-DEF2-457A-BF96-C4B5C433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63" y="941122"/>
            <a:ext cx="5166716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03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1624</TotalTime>
  <Words>67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Waiting for gestalt</vt:lpstr>
      <vt:lpstr>History</vt:lpstr>
      <vt:lpstr>Law of figure/ground</vt:lpstr>
      <vt:lpstr>Law of Proximity</vt:lpstr>
      <vt:lpstr>Law of Proximity</vt:lpstr>
      <vt:lpstr>Law of Proximity</vt:lpstr>
      <vt:lpstr>Law of similarity</vt:lpstr>
      <vt:lpstr>Law of similarity</vt:lpstr>
      <vt:lpstr>Law of common fate</vt:lpstr>
      <vt:lpstr>Law of common fate</vt:lpstr>
      <vt:lpstr>Law of common fate</vt:lpstr>
      <vt:lpstr>Law of Uniform CorrectedNess</vt:lpstr>
      <vt:lpstr>Law of continuation</vt:lpstr>
      <vt:lpstr>Law of closure</vt:lpstr>
      <vt:lpstr>Law of pragnanz</vt:lpstr>
      <vt:lpstr>Law of synchrony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Miller</dc:creator>
  <cp:lastModifiedBy>Kevin Miller</cp:lastModifiedBy>
  <cp:revision>41</cp:revision>
  <dcterms:created xsi:type="dcterms:W3CDTF">2021-04-10T14:52:27Z</dcterms:created>
  <dcterms:modified xsi:type="dcterms:W3CDTF">2021-04-13T01:04:59Z</dcterms:modified>
</cp:coreProperties>
</file>