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2" r:id="rId5"/>
    <p:sldId id="259" r:id="rId6"/>
    <p:sldId id="267" r:id="rId7"/>
    <p:sldId id="268" r:id="rId8"/>
    <p:sldId id="258" r:id="rId9"/>
    <p:sldId id="269" r:id="rId10"/>
    <p:sldId id="265" r:id="rId11"/>
    <p:sldId id="270" r:id="rId12"/>
    <p:sldId id="271" r:id="rId13"/>
    <p:sldId id="261" r:id="rId14"/>
    <p:sldId id="260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F95D-3433-4FF8-BC93-EA61F1020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Waiting for gestalt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85FB-F281-4D0E-BBE3-01E237AD4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Psychology of Design</a:t>
            </a:r>
          </a:p>
        </p:txBody>
      </p:sp>
    </p:spTree>
    <p:extLst>
      <p:ext uri="{BB962C8B-B14F-4D97-AF65-F5344CB8AC3E}">
        <p14:creationId xmlns:p14="http://schemas.microsoft.com/office/powerpoint/2010/main" val="403778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5B4FA-822C-4C26-853B-29941D4B0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42" y="941122"/>
            <a:ext cx="4999959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9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B97B2-5FF7-400F-B53D-6666A62EE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885" y="941122"/>
            <a:ext cx="5089472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F61EF-C1F5-4815-B895-A8AA2BE8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common fate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FEC70-52E0-45C9-BDA4-4BA6893C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068" y="941122"/>
            <a:ext cx="5427107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5B7B068-8178-428D-927D-52BF95F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BF243-BE9F-42A7-A7CE-DCACE8A8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Law of Uniform </a:t>
            </a:r>
            <a:r>
              <a:rPr lang="en-US" sz="4400" dirty="0" err="1"/>
              <a:t>CorrectedNess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CEED2-C761-46EE-A74A-2C8E03CDE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28" r="1" b="18434"/>
          <a:stretch/>
        </p:blipFill>
        <p:spPr>
          <a:xfrm>
            <a:off x="681727" y="712832"/>
            <a:ext cx="10820290" cy="34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A571-95AF-44D7-ACA9-BE94DBE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</a:t>
            </a:r>
            <a:r>
              <a:rPr lang="en-US"/>
              <a:t>of continuation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58E8-514B-4469-9A6E-B755E457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5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A2DB7-2675-488F-A8FD-A769AB78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closure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070670-1114-4296-B66C-3D9ADA61E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9169" y="1286928"/>
            <a:ext cx="4007152" cy="42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9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41156-2E3D-4714-97D5-BE55845E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pragnanz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lympics Clipart Black And White - ClipArt Best | Olympic rings, Ring icon,  Clipart black and white">
            <a:extLst>
              <a:ext uri="{FF2B5EF4-FFF2-40B4-BE49-F238E27FC236}">
                <a16:creationId xmlns:a16="http://schemas.microsoft.com/office/drawing/2014/main" id="{05984468-D5B6-4709-9BA1-73B5D7FF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2174377"/>
            <a:ext cx="5475672" cy="25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3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582DD-EAA8-4859-8B99-F558E969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History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ACB8-7C26-4881-A528-B0B80E82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1920s </a:t>
            </a:r>
          </a:p>
          <a:p>
            <a:r>
              <a:rPr lang="en-US" sz="2000"/>
              <a:t>Unified whole</a:t>
            </a:r>
          </a:p>
          <a:p>
            <a:r>
              <a:rPr lang="de-DE" sz="2000"/>
              <a:t>Max Wertheimer, Kurt Koffka and Wolfgang Kohler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8001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FF938-E3B9-4465-9248-2EFB14A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Law of figure/ground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 you see the face or the vase in this image? - BrandStory">
            <a:extLst>
              <a:ext uri="{FF2B5EF4-FFF2-40B4-BE49-F238E27FC236}">
                <a16:creationId xmlns:a16="http://schemas.microsoft.com/office/drawing/2014/main" id="{7D9321D3-8F74-4005-84D8-C142474D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834549"/>
            <a:ext cx="5475672" cy="51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5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5C03-A8D7-4725-B07B-079A4B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t="5883" r="9091" b="67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FF938-E3B9-4465-9248-2EFB14A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14139"/>
            <a:ext cx="94488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Law of figure/ground</a:t>
            </a:r>
          </a:p>
        </p:txBody>
      </p:sp>
    </p:spTree>
    <p:extLst>
      <p:ext uri="{BB962C8B-B14F-4D97-AF65-F5344CB8AC3E}">
        <p14:creationId xmlns:p14="http://schemas.microsoft.com/office/powerpoint/2010/main" val="365363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of Proximity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D6A67-41B4-47C7-BC30-910E51850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051" y="3126526"/>
            <a:ext cx="4819898" cy="2159111"/>
          </a:xfrm>
        </p:spPr>
      </p:pic>
    </p:spTree>
    <p:extLst>
      <p:ext uri="{BB962C8B-B14F-4D97-AF65-F5344CB8AC3E}">
        <p14:creationId xmlns:p14="http://schemas.microsoft.com/office/powerpoint/2010/main" val="257111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Law of Proximity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39A90-4ED2-4C0F-B6AA-4D9E3AA0F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49" y="1286928"/>
            <a:ext cx="3609391" cy="428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F5D69-C5FC-44B3-AF43-C5FAF28B2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337" y="1365143"/>
            <a:ext cx="3168813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8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B882F-1B5D-436E-83A7-D8159ED0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Law of similarity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00C17-6B59-4328-A280-2EBDE053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8" y="2174377"/>
            <a:ext cx="5475672" cy="25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0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74220BB-5395-4F54-8045-343633A1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D7DB3-C9B6-4E79-B24D-A2C1AD5B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Law of similarity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892AF3-0287-4CB0-AD2F-775B64C6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477AA7E-6F59-438B-AE81-F002D6258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ounded Rectangle 11">
            <a:extLst>
              <a:ext uri="{FF2B5EF4-FFF2-40B4-BE49-F238E27FC236}">
                <a16:creationId xmlns:a16="http://schemas.microsoft.com/office/drawing/2014/main" id="{C84439A1-773C-4E21-A179-0417A186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DAF0-8EF2-495D-AE38-665133AE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721" y="1286928"/>
            <a:ext cx="3770047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1666</TotalTime>
  <Words>69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Waiting for gestalt</vt:lpstr>
      <vt:lpstr>History</vt:lpstr>
      <vt:lpstr>Law of figure/ground</vt:lpstr>
      <vt:lpstr>Law of figure/ground</vt:lpstr>
      <vt:lpstr>Law of Proximity</vt:lpstr>
      <vt:lpstr>Law of Proximity</vt:lpstr>
      <vt:lpstr>Law of Proximity</vt:lpstr>
      <vt:lpstr>Law of similarity</vt:lpstr>
      <vt:lpstr>Law of similarity</vt:lpstr>
      <vt:lpstr>Law of common fate</vt:lpstr>
      <vt:lpstr>Law of common fate</vt:lpstr>
      <vt:lpstr>Law of common fate</vt:lpstr>
      <vt:lpstr>Law of Uniform CorrectedNess</vt:lpstr>
      <vt:lpstr>Law of continuation</vt:lpstr>
      <vt:lpstr>Law of closure</vt:lpstr>
      <vt:lpstr>Law of pragnanz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Miller</dc:creator>
  <cp:lastModifiedBy>Kevin Miller</cp:lastModifiedBy>
  <cp:revision>49</cp:revision>
  <dcterms:created xsi:type="dcterms:W3CDTF">2021-04-10T14:52:27Z</dcterms:created>
  <dcterms:modified xsi:type="dcterms:W3CDTF">2021-04-14T01:19:38Z</dcterms:modified>
</cp:coreProperties>
</file>