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1" r:id="rId6"/>
    <p:sldId id="312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96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Effect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Bind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Unit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 custLinFactNeighborX="-25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0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Effect</a:t>
          </a:r>
        </a:p>
      </dsp:txBody>
      <dsp:txXfrm>
        <a:off x="0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Bind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Unit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MoNads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you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0212-AD41-45C2-9504-BBAAA526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Monads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2501-E824-4BCC-814D-58C10485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Code Reuse</a:t>
            </a:r>
          </a:p>
        </p:txBody>
      </p:sp>
    </p:spTree>
    <p:extLst>
      <p:ext uri="{BB962C8B-B14F-4D97-AF65-F5344CB8AC3E}">
        <p14:creationId xmlns:p14="http://schemas.microsoft.com/office/powerpoint/2010/main" val="33520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71F0-87C5-4431-946A-51318AEC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times do we right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9F54-9E13-49C1-A5A8-5129BAAB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         try {</a:t>
            </a:r>
          </a:p>
          <a:p>
            <a:pPr marL="0" indent="0">
              <a:buNone/>
            </a:pPr>
            <a:r>
              <a:rPr lang="en-US" dirty="0"/>
              <a:t>                ...Do Something</a:t>
            </a:r>
          </a:p>
          <a:p>
            <a:pPr marL="0" indent="0">
              <a:buNone/>
            </a:pPr>
            <a:r>
              <a:rPr lang="en-US" dirty="0"/>
              <a:t>                return true;</a:t>
            </a:r>
          </a:p>
          <a:p>
            <a:pPr marL="0" indent="0">
              <a:buNone/>
            </a:pPr>
            <a:r>
              <a:rPr lang="en-US" dirty="0"/>
              <a:t>            }</a:t>
            </a:r>
          </a:p>
          <a:p>
            <a:pPr marL="0" indent="0">
              <a:buNone/>
            </a:pPr>
            <a:r>
              <a:rPr lang="en-US" dirty="0"/>
              <a:t>            catch {</a:t>
            </a:r>
          </a:p>
          <a:p>
            <a:pPr marL="0" indent="0">
              <a:buNone/>
            </a:pPr>
            <a:r>
              <a:rPr lang="en-US" dirty="0"/>
              <a:t>                ...Uh OH!</a:t>
            </a:r>
          </a:p>
          <a:p>
            <a:pPr marL="0" indent="0">
              <a:buNone/>
            </a:pPr>
            <a:r>
              <a:rPr lang="en-US" dirty="0"/>
              <a:t>                return false;</a:t>
            </a:r>
          </a:p>
          <a:p>
            <a:pPr marL="0" indent="0">
              <a:buNone/>
            </a:pPr>
            <a:r>
              <a:rPr lang="en-US" dirty="0"/>
              <a:t>          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Monad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22016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898C-6FC1-401F-B6E3-5023EB24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9B61-3F9B-4D24-8A6C-406965F6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3620060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{7B69E276-E824-4C66-B2A6-F6058AF028CF}tf78829772_win32</Template>
  <TotalTime>144</TotalTime>
  <Words>161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Garamond</vt:lpstr>
      <vt:lpstr>Sagona Book</vt:lpstr>
      <vt:lpstr>Sagona ExtraLight</vt:lpstr>
      <vt:lpstr>SavonVTI</vt:lpstr>
      <vt:lpstr>MoNads</vt:lpstr>
      <vt:lpstr>Why care about Monads</vt:lpstr>
      <vt:lpstr>How many times do we right this?</vt:lpstr>
      <vt:lpstr>What is a Monad</vt:lpstr>
      <vt:lpstr>Effect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Kevin Miller</dc:creator>
  <cp:lastModifiedBy>Kevin Miller</cp:lastModifiedBy>
  <cp:revision>10</cp:revision>
  <dcterms:created xsi:type="dcterms:W3CDTF">2021-03-08T16:50:45Z</dcterms:created>
  <dcterms:modified xsi:type="dcterms:W3CDTF">2021-03-08T19:15:28Z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