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2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25" r:id="rId6"/>
    <p:sldId id="311" r:id="rId7"/>
    <p:sldId id="313" r:id="rId8"/>
    <p:sldId id="312" r:id="rId9"/>
    <p:sldId id="314" r:id="rId10"/>
    <p:sldId id="318" r:id="rId11"/>
    <p:sldId id="315" r:id="rId12"/>
    <p:sldId id="317" r:id="rId13"/>
    <p:sldId id="316" r:id="rId14"/>
    <p:sldId id="319" r:id="rId15"/>
    <p:sldId id="322" r:id="rId16"/>
    <p:sldId id="309" r:id="rId17"/>
    <p:sldId id="320" r:id="rId18"/>
    <p:sldId id="321" r:id="rId19"/>
    <p:sldId id="323" r:id="rId20"/>
    <p:sldId id="324" r:id="rId21"/>
    <p:sldId id="32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8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ugenio_Moggi" TargetMode="External"/><Relationship Id="rId1" Type="http://schemas.openxmlformats.org/officeDocument/2006/relationships/hyperlink" Target="https://en.wikipedia.org/wiki/Roger_Godement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ugenio_Moggi" TargetMode="External"/><Relationship Id="rId1" Type="http://schemas.openxmlformats.org/officeDocument/2006/relationships/hyperlink" Target="https://en.wikipedia.org/wiki/Roger_Godement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7D0690-46EC-410E-ABE3-4BC5EC2F6369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D90EA10E-BECE-411A-9F6A-9DB6501223CE}">
      <dgm:prSet/>
      <dgm:spPr/>
      <dgm:t>
        <a:bodyPr/>
        <a:lstStyle/>
        <a:p>
          <a:r>
            <a:rPr lang="en-US"/>
            <a:t>Created by  </a:t>
          </a:r>
          <a:r>
            <a:rPr lang="en-US">
              <a:hlinkClick xmlns:r="http://schemas.openxmlformats.org/officeDocument/2006/relationships" r:id="rId1"/>
            </a:rPr>
            <a:t>Roger Godement</a:t>
          </a:r>
          <a:r>
            <a:rPr lang="en-US"/>
            <a:t> in the 1950’s</a:t>
          </a:r>
        </a:p>
      </dgm:t>
    </dgm:pt>
    <dgm:pt modelId="{789CEEB0-0306-4420-8CD9-8C1295FE950C}" type="parTrans" cxnId="{CA3FF813-C7C7-4910-B385-36608924E80A}">
      <dgm:prSet/>
      <dgm:spPr/>
      <dgm:t>
        <a:bodyPr/>
        <a:lstStyle/>
        <a:p>
          <a:endParaRPr lang="en-US"/>
        </a:p>
      </dgm:t>
    </dgm:pt>
    <dgm:pt modelId="{FAF7ED17-5A9B-4832-BFC6-F46641A74AAF}" type="sibTrans" cxnId="{CA3FF813-C7C7-4910-B385-36608924E80A}">
      <dgm:prSet/>
      <dgm:spPr/>
      <dgm:t>
        <a:bodyPr/>
        <a:lstStyle/>
        <a:p>
          <a:endParaRPr lang="en-US"/>
        </a:p>
      </dgm:t>
    </dgm:pt>
    <dgm:pt modelId="{35F27832-1D8A-42CB-A85E-32E4D23C91B5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Eugenio Moggi</a:t>
          </a:r>
          <a:r>
            <a:rPr lang="en-US"/>
            <a:t> first </a:t>
          </a:r>
          <a:r>
            <a:rPr lang="en-US" b="0" i="0"/>
            <a:t>to link category theory monad to functional programming</a:t>
          </a:r>
          <a:endParaRPr lang="en-US"/>
        </a:p>
      </dgm:t>
    </dgm:pt>
    <dgm:pt modelId="{0644F59D-1BA2-42AC-9BD4-F9223EC025A7}" type="parTrans" cxnId="{7F47937A-8B6F-475A-AB39-A8BAF97CB687}">
      <dgm:prSet/>
      <dgm:spPr/>
      <dgm:t>
        <a:bodyPr/>
        <a:lstStyle/>
        <a:p>
          <a:endParaRPr lang="en-US"/>
        </a:p>
      </dgm:t>
    </dgm:pt>
    <dgm:pt modelId="{1E2EA41F-AD0B-45EB-96BF-1BFECB854CD8}" type="sibTrans" cxnId="{7F47937A-8B6F-475A-AB39-A8BAF97CB687}">
      <dgm:prSet/>
      <dgm:spPr/>
      <dgm:t>
        <a:bodyPr/>
        <a:lstStyle/>
        <a:p>
          <a:endParaRPr lang="en-US"/>
        </a:p>
      </dgm:t>
    </dgm:pt>
    <dgm:pt modelId="{087C4104-51B1-43CC-90A7-903E2FF6416E}" type="pres">
      <dgm:prSet presAssocID="{E37D0690-46EC-410E-ABE3-4BC5EC2F6369}" presName="vert0" presStyleCnt="0">
        <dgm:presLayoutVars>
          <dgm:dir/>
          <dgm:animOne val="branch"/>
          <dgm:animLvl val="lvl"/>
        </dgm:presLayoutVars>
      </dgm:prSet>
      <dgm:spPr/>
    </dgm:pt>
    <dgm:pt modelId="{DDB1B11D-1F2E-4713-88C9-A98DB251D0E6}" type="pres">
      <dgm:prSet presAssocID="{D90EA10E-BECE-411A-9F6A-9DB6501223CE}" presName="thickLine" presStyleLbl="alignNode1" presStyleIdx="0" presStyleCnt="2"/>
      <dgm:spPr/>
    </dgm:pt>
    <dgm:pt modelId="{1C241CD6-BA87-41E7-9A61-EF2C00832288}" type="pres">
      <dgm:prSet presAssocID="{D90EA10E-BECE-411A-9F6A-9DB6501223CE}" presName="horz1" presStyleCnt="0"/>
      <dgm:spPr/>
    </dgm:pt>
    <dgm:pt modelId="{02E52BD9-C354-46D1-9538-98A6AA983654}" type="pres">
      <dgm:prSet presAssocID="{D90EA10E-BECE-411A-9F6A-9DB6501223CE}" presName="tx1" presStyleLbl="revTx" presStyleIdx="0" presStyleCnt="2"/>
      <dgm:spPr/>
    </dgm:pt>
    <dgm:pt modelId="{E8E45AB0-51FA-45D2-92F5-0A58FA157CA2}" type="pres">
      <dgm:prSet presAssocID="{D90EA10E-BECE-411A-9F6A-9DB6501223CE}" presName="vert1" presStyleCnt="0"/>
      <dgm:spPr/>
    </dgm:pt>
    <dgm:pt modelId="{DEBF848D-1ED5-4D27-8758-FDB64A5E532E}" type="pres">
      <dgm:prSet presAssocID="{35F27832-1D8A-42CB-A85E-32E4D23C91B5}" presName="thickLine" presStyleLbl="alignNode1" presStyleIdx="1" presStyleCnt="2"/>
      <dgm:spPr/>
    </dgm:pt>
    <dgm:pt modelId="{3D413D5A-6769-48EA-9E22-B4EB75C592B2}" type="pres">
      <dgm:prSet presAssocID="{35F27832-1D8A-42CB-A85E-32E4D23C91B5}" presName="horz1" presStyleCnt="0"/>
      <dgm:spPr/>
    </dgm:pt>
    <dgm:pt modelId="{F88D68E4-5AE5-49C9-A4AE-9F6C6F20F18A}" type="pres">
      <dgm:prSet presAssocID="{35F27832-1D8A-42CB-A85E-32E4D23C91B5}" presName="tx1" presStyleLbl="revTx" presStyleIdx="1" presStyleCnt="2"/>
      <dgm:spPr/>
    </dgm:pt>
    <dgm:pt modelId="{04131389-4B5D-4CEB-B739-2D0433C51FAA}" type="pres">
      <dgm:prSet presAssocID="{35F27832-1D8A-42CB-A85E-32E4D23C91B5}" presName="vert1" presStyleCnt="0"/>
      <dgm:spPr/>
    </dgm:pt>
  </dgm:ptLst>
  <dgm:cxnLst>
    <dgm:cxn modelId="{CA3FF813-C7C7-4910-B385-36608924E80A}" srcId="{E37D0690-46EC-410E-ABE3-4BC5EC2F6369}" destId="{D90EA10E-BECE-411A-9F6A-9DB6501223CE}" srcOrd="0" destOrd="0" parTransId="{789CEEB0-0306-4420-8CD9-8C1295FE950C}" sibTransId="{FAF7ED17-5A9B-4832-BFC6-F46641A74AAF}"/>
    <dgm:cxn modelId="{1389EE74-5869-485E-8A97-168AA2A34D69}" type="presOf" srcId="{35F27832-1D8A-42CB-A85E-32E4D23C91B5}" destId="{F88D68E4-5AE5-49C9-A4AE-9F6C6F20F18A}" srcOrd="0" destOrd="0" presId="urn:microsoft.com/office/officeart/2008/layout/LinedList"/>
    <dgm:cxn modelId="{7F47937A-8B6F-475A-AB39-A8BAF97CB687}" srcId="{E37D0690-46EC-410E-ABE3-4BC5EC2F6369}" destId="{35F27832-1D8A-42CB-A85E-32E4D23C91B5}" srcOrd="1" destOrd="0" parTransId="{0644F59D-1BA2-42AC-9BD4-F9223EC025A7}" sibTransId="{1E2EA41F-AD0B-45EB-96BF-1BFECB854CD8}"/>
    <dgm:cxn modelId="{FDB7DEDA-317D-495E-92D0-91EAA4956C43}" type="presOf" srcId="{D90EA10E-BECE-411A-9F6A-9DB6501223CE}" destId="{02E52BD9-C354-46D1-9538-98A6AA983654}" srcOrd="0" destOrd="0" presId="urn:microsoft.com/office/officeart/2008/layout/LinedList"/>
    <dgm:cxn modelId="{DD1F21DB-E307-44CC-A87B-0D5E400FEF74}" type="presOf" srcId="{E37D0690-46EC-410E-ABE3-4BC5EC2F6369}" destId="{087C4104-51B1-43CC-90A7-903E2FF6416E}" srcOrd="0" destOrd="0" presId="urn:microsoft.com/office/officeart/2008/layout/LinedList"/>
    <dgm:cxn modelId="{2794C45F-1284-4B3B-916E-D1C572ACF22A}" type="presParOf" srcId="{087C4104-51B1-43CC-90A7-903E2FF6416E}" destId="{DDB1B11D-1F2E-4713-88C9-A98DB251D0E6}" srcOrd="0" destOrd="0" presId="urn:microsoft.com/office/officeart/2008/layout/LinedList"/>
    <dgm:cxn modelId="{109D6E36-003F-4848-8B63-D5F405D7EDC5}" type="presParOf" srcId="{087C4104-51B1-43CC-90A7-903E2FF6416E}" destId="{1C241CD6-BA87-41E7-9A61-EF2C00832288}" srcOrd="1" destOrd="0" presId="urn:microsoft.com/office/officeart/2008/layout/LinedList"/>
    <dgm:cxn modelId="{51D98F92-91C0-46EE-8812-EAC6B12F60E2}" type="presParOf" srcId="{1C241CD6-BA87-41E7-9A61-EF2C00832288}" destId="{02E52BD9-C354-46D1-9538-98A6AA983654}" srcOrd="0" destOrd="0" presId="urn:microsoft.com/office/officeart/2008/layout/LinedList"/>
    <dgm:cxn modelId="{4F614E03-AFBE-4582-AF25-37CCF9AC8F02}" type="presParOf" srcId="{1C241CD6-BA87-41E7-9A61-EF2C00832288}" destId="{E8E45AB0-51FA-45D2-92F5-0A58FA157CA2}" srcOrd="1" destOrd="0" presId="urn:microsoft.com/office/officeart/2008/layout/LinedList"/>
    <dgm:cxn modelId="{F3FD30EE-7FD0-4027-B106-127163E37447}" type="presParOf" srcId="{087C4104-51B1-43CC-90A7-903E2FF6416E}" destId="{DEBF848D-1ED5-4D27-8758-FDB64A5E532E}" srcOrd="2" destOrd="0" presId="urn:microsoft.com/office/officeart/2008/layout/LinedList"/>
    <dgm:cxn modelId="{4ADC65AD-2D1B-48CE-B00C-C7B36E18F329}" type="presParOf" srcId="{087C4104-51B1-43CC-90A7-903E2FF6416E}" destId="{3D413D5A-6769-48EA-9E22-B4EB75C592B2}" srcOrd="3" destOrd="0" presId="urn:microsoft.com/office/officeart/2008/layout/LinedList"/>
    <dgm:cxn modelId="{5D5E9CB6-B1D3-48FD-A97D-8D6B687750DC}" type="presParOf" srcId="{3D413D5A-6769-48EA-9E22-B4EB75C592B2}" destId="{F88D68E4-5AE5-49C9-A4AE-9F6C6F20F18A}" srcOrd="0" destOrd="0" presId="urn:microsoft.com/office/officeart/2008/layout/LinedList"/>
    <dgm:cxn modelId="{3C367FA3-5450-46FC-9BCA-CE97F84843EB}" type="presParOf" srcId="{3D413D5A-6769-48EA-9E22-B4EB75C592B2}" destId="{04131389-4B5D-4CEB-B739-2D0433C51FA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333586-0B0A-483D-905E-E3378E3D2FB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4383F4F-22A7-40C2-83D6-D602F203D581}">
      <dgm:prSet/>
      <dgm:spPr/>
      <dgm:t>
        <a:bodyPr/>
        <a:lstStyle/>
        <a:p>
          <a:r>
            <a:rPr lang="en-US"/>
            <a:t>Abstraction</a:t>
          </a:r>
        </a:p>
      </dgm:t>
    </dgm:pt>
    <dgm:pt modelId="{AD979302-4CC9-4628-BDB4-C46C508318EF}" type="parTrans" cxnId="{EBD5FA21-56C4-40AB-80F8-D5790B220036}">
      <dgm:prSet/>
      <dgm:spPr/>
      <dgm:t>
        <a:bodyPr/>
        <a:lstStyle/>
        <a:p>
          <a:endParaRPr lang="en-US"/>
        </a:p>
      </dgm:t>
    </dgm:pt>
    <dgm:pt modelId="{9684A5E5-1B7D-47BD-8301-773003800D4B}" type="sibTrans" cxnId="{EBD5FA21-56C4-40AB-80F8-D5790B220036}">
      <dgm:prSet/>
      <dgm:spPr/>
      <dgm:t>
        <a:bodyPr/>
        <a:lstStyle/>
        <a:p>
          <a:endParaRPr lang="en-US"/>
        </a:p>
      </dgm:t>
    </dgm:pt>
    <dgm:pt modelId="{91E88A25-6197-41AE-B4A7-E805D25DBCD8}">
      <dgm:prSet/>
      <dgm:spPr/>
      <dgm:t>
        <a:bodyPr/>
        <a:lstStyle/>
        <a:p>
          <a:r>
            <a:rPr lang="en-US"/>
            <a:t>Code reuse</a:t>
          </a:r>
        </a:p>
      </dgm:t>
    </dgm:pt>
    <dgm:pt modelId="{268D01FF-6308-47E9-8E8E-9D86BA758286}" type="parTrans" cxnId="{19C5D7F4-D42C-42A0-8F90-5786F225CAF8}">
      <dgm:prSet/>
      <dgm:spPr/>
      <dgm:t>
        <a:bodyPr/>
        <a:lstStyle/>
        <a:p>
          <a:endParaRPr lang="en-US"/>
        </a:p>
      </dgm:t>
    </dgm:pt>
    <dgm:pt modelId="{99DF0836-F6D1-43FC-9F79-DDD7D86B637F}" type="sibTrans" cxnId="{19C5D7F4-D42C-42A0-8F90-5786F225CAF8}">
      <dgm:prSet/>
      <dgm:spPr/>
      <dgm:t>
        <a:bodyPr/>
        <a:lstStyle/>
        <a:p>
          <a:endParaRPr lang="en-US"/>
        </a:p>
      </dgm:t>
    </dgm:pt>
    <dgm:pt modelId="{6EE24242-60FB-44D8-B68E-8263CA5D69A8}">
      <dgm:prSet/>
      <dgm:spPr/>
      <dgm:t>
        <a:bodyPr/>
        <a:lstStyle/>
        <a:p>
          <a:r>
            <a:rPr lang="en-US"/>
            <a:t>We already use them</a:t>
          </a:r>
        </a:p>
      </dgm:t>
    </dgm:pt>
    <dgm:pt modelId="{478349DB-ED4A-4A3B-AE1C-F6C6C8226FC7}" type="parTrans" cxnId="{C3A620AF-3C3F-4FD5-AA96-D9903B9CB891}">
      <dgm:prSet/>
      <dgm:spPr/>
      <dgm:t>
        <a:bodyPr/>
        <a:lstStyle/>
        <a:p>
          <a:endParaRPr lang="en-US"/>
        </a:p>
      </dgm:t>
    </dgm:pt>
    <dgm:pt modelId="{F0E9F6D6-211A-4E89-9359-3E800DAF02C3}" type="sibTrans" cxnId="{C3A620AF-3C3F-4FD5-AA96-D9903B9CB891}">
      <dgm:prSet/>
      <dgm:spPr/>
      <dgm:t>
        <a:bodyPr/>
        <a:lstStyle/>
        <a:p>
          <a:endParaRPr lang="en-US"/>
        </a:p>
      </dgm:t>
    </dgm:pt>
    <dgm:pt modelId="{DC902B03-A639-46B8-A42D-113D98771071}" type="pres">
      <dgm:prSet presAssocID="{53333586-0B0A-483D-905E-E3378E3D2FBF}" presName="root" presStyleCnt="0">
        <dgm:presLayoutVars>
          <dgm:dir/>
          <dgm:resizeHandles val="exact"/>
        </dgm:presLayoutVars>
      </dgm:prSet>
      <dgm:spPr/>
    </dgm:pt>
    <dgm:pt modelId="{5452936D-7B36-4020-9857-42710B126D36}" type="pres">
      <dgm:prSet presAssocID="{94383F4F-22A7-40C2-83D6-D602F203D581}" presName="compNode" presStyleCnt="0"/>
      <dgm:spPr/>
    </dgm:pt>
    <dgm:pt modelId="{3D640634-3EF3-45CE-9B54-3E1F2D0F8ADA}" type="pres">
      <dgm:prSet presAssocID="{94383F4F-22A7-40C2-83D6-D602F203D581}" presName="bgRect" presStyleLbl="bgShp" presStyleIdx="0" presStyleCnt="3"/>
      <dgm:spPr/>
    </dgm:pt>
    <dgm:pt modelId="{DC6EF6AF-02C0-4D5F-B244-624AD83591C8}" type="pres">
      <dgm:prSet presAssocID="{94383F4F-22A7-40C2-83D6-D602F203D5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EE5F79F-ACB6-4D65-B7A0-F31383D44788}" type="pres">
      <dgm:prSet presAssocID="{94383F4F-22A7-40C2-83D6-D602F203D581}" presName="spaceRect" presStyleCnt="0"/>
      <dgm:spPr/>
    </dgm:pt>
    <dgm:pt modelId="{B7B29EA9-5F94-4387-B6E9-A7922226723D}" type="pres">
      <dgm:prSet presAssocID="{94383F4F-22A7-40C2-83D6-D602F203D581}" presName="parTx" presStyleLbl="revTx" presStyleIdx="0" presStyleCnt="3">
        <dgm:presLayoutVars>
          <dgm:chMax val="0"/>
          <dgm:chPref val="0"/>
        </dgm:presLayoutVars>
      </dgm:prSet>
      <dgm:spPr/>
    </dgm:pt>
    <dgm:pt modelId="{5935BA27-4C81-4D6B-9CBE-4E08FD18FBFC}" type="pres">
      <dgm:prSet presAssocID="{9684A5E5-1B7D-47BD-8301-773003800D4B}" presName="sibTrans" presStyleCnt="0"/>
      <dgm:spPr/>
    </dgm:pt>
    <dgm:pt modelId="{D1A2A42A-07DA-4CA3-A356-91F4046DBA1A}" type="pres">
      <dgm:prSet presAssocID="{91E88A25-6197-41AE-B4A7-E805D25DBCD8}" presName="compNode" presStyleCnt="0"/>
      <dgm:spPr/>
    </dgm:pt>
    <dgm:pt modelId="{54B0FC84-1479-4AC8-8085-7D4E45363C7A}" type="pres">
      <dgm:prSet presAssocID="{91E88A25-6197-41AE-B4A7-E805D25DBCD8}" presName="bgRect" presStyleLbl="bgShp" presStyleIdx="1" presStyleCnt="3"/>
      <dgm:spPr/>
    </dgm:pt>
    <dgm:pt modelId="{DD6ED6B9-98AF-409B-9BC2-FDC9779B0B4B}" type="pres">
      <dgm:prSet presAssocID="{91E88A25-6197-41AE-B4A7-E805D25DBC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BD942563-AA1D-46E7-B6C9-7B302251D9E5}" type="pres">
      <dgm:prSet presAssocID="{91E88A25-6197-41AE-B4A7-E805D25DBCD8}" presName="spaceRect" presStyleCnt="0"/>
      <dgm:spPr/>
    </dgm:pt>
    <dgm:pt modelId="{77C572F4-2216-4546-BA45-5BBF316855C5}" type="pres">
      <dgm:prSet presAssocID="{91E88A25-6197-41AE-B4A7-E805D25DBCD8}" presName="parTx" presStyleLbl="revTx" presStyleIdx="1" presStyleCnt="3">
        <dgm:presLayoutVars>
          <dgm:chMax val="0"/>
          <dgm:chPref val="0"/>
        </dgm:presLayoutVars>
      </dgm:prSet>
      <dgm:spPr/>
    </dgm:pt>
    <dgm:pt modelId="{262BC2CF-C258-4B88-B854-6615A916D8B5}" type="pres">
      <dgm:prSet presAssocID="{99DF0836-F6D1-43FC-9F79-DDD7D86B637F}" presName="sibTrans" presStyleCnt="0"/>
      <dgm:spPr/>
    </dgm:pt>
    <dgm:pt modelId="{E4437E3E-DC29-4F9C-956B-2CFFD7373211}" type="pres">
      <dgm:prSet presAssocID="{6EE24242-60FB-44D8-B68E-8263CA5D69A8}" presName="compNode" presStyleCnt="0"/>
      <dgm:spPr/>
    </dgm:pt>
    <dgm:pt modelId="{3FB4C6A9-CF64-4400-91DD-16DE12E1CD4B}" type="pres">
      <dgm:prSet presAssocID="{6EE24242-60FB-44D8-B68E-8263CA5D69A8}" presName="bgRect" presStyleLbl="bgShp" presStyleIdx="2" presStyleCnt="3"/>
      <dgm:spPr/>
    </dgm:pt>
    <dgm:pt modelId="{AB325665-B84F-4712-BE55-118607370E10}" type="pres">
      <dgm:prSet presAssocID="{6EE24242-60FB-44D8-B68E-8263CA5D69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22825D1-C232-461C-9F45-35A6C5A4B7B2}" type="pres">
      <dgm:prSet presAssocID="{6EE24242-60FB-44D8-B68E-8263CA5D69A8}" presName="spaceRect" presStyleCnt="0"/>
      <dgm:spPr/>
    </dgm:pt>
    <dgm:pt modelId="{0042AF43-9A68-4D6F-8AD2-80E49711924B}" type="pres">
      <dgm:prSet presAssocID="{6EE24242-60FB-44D8-B68E-8263CA5D69A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BD5FA21-56C4-40AB-80F8-D5790B220036}" srcId="{53333586-0B0A-483D-905E-E3378E3D2FBF}" destId="{94383F4F-22A7-40C2-83D6-D602F203D581}" srcOrd="0" destOrd="0" parTransId="{AD979302-4CC9-4628-BDB4-C46C508318EF}" sibTransId="{9684A5E5-1B7D-47BD-8301-773003800D4B}"/>
    <dgm:cxn modelId="{1ABA4588-D658-4747-BA33-15487E43A952}" type="presOf" srcId="{53333586-0B0A-483D-905E-E3378E3D2FBF}" destId="{DC902B03-A639-46B8-A42D-113D98771071}" srcOrd="0" destOrd="0" presId="urn:microsoft.com/office/officeart/2018/2/layout/IconVerticalSolidList"/>
    <dgm:cxn modelId="{CB0BFC97-4449-45A6-B915-B2FA1CB8FD2E}" type="presOf" srcId="{94383F4F-22A7-40C2-83D6-D602F203D581}" destId="{B7B29EA9-5F94-4387-B6E9-A7922226723D}" srcOrd="0" destOrd="0" presId="urn:microsoft.com/office/officeart/2018/2/layout/IconVerticalSolidList"/>
    <dgm:cxn modelId="{C3A620AF-3C3F-4FD5-AA96-D9903B9CB891}" srcId="{53333586-0B0A-483D-905E-E3378E3D2FBF}" destId="{6EE24242-60FB-44D8-B68E-8263CA5D69A8}" srcOrd="2" destOrd="0" parTransId="{478349DB-ED4A-4A3B-AE1C-F6C6C8226FC7}" sibTransId="{F0E9F6D6-211A-4E89-9359-3E800DAF02C3}"/>
    <dgm:cxn modelId="{537331DC-F259-4951-AAEB-FD969AD7F44D}" type="presOf" srcId="{6EE24242-60FB-44D8-B68E-8263CA5D69A8}" destId="{0042AF43-9A68-4D6F-8AD2-80E49711924B}" srcOrd="0" destOrd="0" presId="urn:microsoft.com/office/officeart/2018/2/layout/IconVerticalSolidList"/>
    <dgm:cxn modelId="{A445D5F4-B053-4D5A-AE05-BD83DDC5FEB8}" type="presOf" srcId="{91E88A25-6197-41AE-B4A7-E805D25DBCD8}" destId="{77C572F4-2216-4546-BA45-5BBF316855C5}" srcOrd="0" destOrd="0" presId="urn:microsoft.com/office/officeart/2018/2/layout/IconVerticalSolidList"/>
    <dgm:cxn modelId="{19C5D7F4-D42C-42A0-8F90-5786F225CAF8}" srcId="{53333586-0B0A-483D-905E-E3378E3D2FBF}" destId="{91E88A25-6197-41AE-B4A7-E805D25DBCD8}" srcOrd="1" destOrd="0" parTransId="{268D01FF-6308-47E9-8E8E-9D86BA758286}" sibTransId="{99DF0836-F6D1-43FC-9F79-DDD7D86B637F}"/>
    <dgm:cxn modelId="{D6CE6CD0-956B-4706-8299-F9395BCEF0A5}" type="presParOf" srcId="{DC902B03-A639-46B8-A42D-113D98771071}" destId="{5452936D-7B36-4020-9857-42710B126D36}" srcOrd="0" destOrd="0" presId="urn:microsoft.com/office/officeart/2018/2/layout/IconVerticalSolidList"/>
    <dgm:cxn modelId="{FC6122B7-A35A-435D-B78E-8076C4C14730}" type="presParOf" srcId="{5452936D-7B36-4020-9857-42710B126D36}" destId="{3D640634-3EF3-45CE-9B54-3E1F2D0F8ADA}" srcOrd="0" destOrd="0" presId="urn:microsoft.com/office/officeart/2018/2/layout/IconVerticalSolidList"/>
    <dgm:cxn modelId="{6E8D835C-887E-4DC4-B9B8-1A39760D530F}" type="presParOf" srcId="{5452936D-7B36-4020-9857-42710B126D36}" destId="{DC6EF6AF-02C0-4D5F-B244-624AD83591C8}" srcOrd="1" destOrd="0" presId="urn:microsoft.com/office/officeart/2018/2/layout/IconVerticalSolidList"/>
    <dgm:cxn modelId="{D6D935CD-D92C-402C-B590-294AA1352964}" type="presParOf" srcId="{5452936D-7B36-4020-9857-42710B126D36}" destId="{BEE5F79F-ACB6-4D65-B7A0-F31383D44788}" srcOrd="2" destOrd="0" presId="urn:microsoft.com/office/officeart/2018/2/layout/IconVerticalSolidList"/>
    <dgm:cxn modelId="{827D6601-40D5-491B-8323-AD646B7B0AE7}" type="presParOf" srcId="{5452936D-7B36-4020-9857-42710B126D36}" destId="{B7B29EA9-5F94-4387-B6E9-A7922226723D}" srcOrd="3" destOrd="0" presId="urn:microsoft.com/office/officeart/2018/2/layout/IconVerticalSolidList"/>
    <dgm:cxn modelId="{17018773-0060-458E-AF9A-A034092DEC70}" type="presParOf" srcId="{DC902B03-A639-46B8-A42D-113D98771071}" destId="{5935BA27-4C81-4D6B-9CBE-4E08FD18FBFC}" srcOrd="1" destOrd="0" presId="urn:microsoft.com/office/officeart/2018/2/layout/IconVerticalSolidList"/>
    <dgm:cxn modelId="{FFB50C6B-88A1-41E5-998B-553C382FC6CC}" type="presParOf" srcId="{DC902B03-A639-46B8-A42D-113D98771071}" destId="{D1A2A42A-07DA-4CA3-A356-91F4046DBA1A}" srcOrd="2" destOrd="0" presId="urn:microsoft.com/office/officeart/2018/2/layout/IconVerticalSolidList"/>
    <dgm:cxn modelId="{C11CBC42-8698-45A5-8944-DBD248546EBA}" type="presParOf" srcId="{D1A2A42A-07DA-4CA3-A356-91F4046DBA1A}" destId="{54B0FC84-1479-4AC8-8085-7D4E45363C7A}" srcOrd="0" destOrd="0" presId="urn:microsoft.com/office/officeart/2018/2/layout/IconVerticalSolidList"/>
    <dgm:cxn modelId="{125FD876-8CBF-4474-BB68-22D3D3DD8C49}" type="presParOf" srcId="{D1A2A42A-07DA-4CA3-A356-91F4046DBA1A}" destId="{DD6ED6B9-98AF-409B-9BC2-FDC9779B0B4B}" srcOrd="1" destOrd="0" presId="urn:microsoft.com/office/officeart/2018/2/layout/IconVerticalSolidList"/>
    <dgm:cxn modelId="{F41AF01B-0A88-44E6-B04B-1FFF0944C2E7}" type="presParOf" srcId="{D1A2A42A-07DA-4CA3-A356-91F4046DBA1A}" destId="{BD942563-AA1D-46E7-B6C9-7B302251D9E5}" srcOrd="2" destOrd="0" presId="urn:microsoft.com/office/officeart/2018/2/layout/IconVerticalSolidList"/>
    <dgm:cxn modelId="{A7A606BB-074F-4472-BD01-2B0A694EFF6F}" type="presParOf" srcId="{D1A2A42A-07DA-4CA3-A356-91F4046DBA1A}" destId="{77C572F4-2216-4546-BA45-5BBF316855C5}" srcOrd="3" destOrd="0" presId="urn:microsoft.com/office/officeart/2018/2/layout/IconVerticalSolidList"/>
    <dgm:cxn modelId="{5DFF2807-5AAA-4EBB-80E4-60B599106BD3}" type="presParOf" srcId="{DC902B03-A639-46B8-A42D-113D98771071}" destId="{262BC2CF-C258-4B88-B854-6615A916D8B5}" srcOrd="3" destOrd="0" presId="urn:microsoft.com/office/officeart/2018/2/layout/IconVerticalSolidList"/>
    <dgm:cxn modelId="{6691A2B1-C1B9-44F8-94AC-3D9C294DD956}" type="presParOf" srcId="{DC902B03-A639-46B8-A42D-113D98771071}" destId="{E4437E3E-DC29-4F9C-956B-2CFFD7373211}" srcOrd="4" destOrd="0" presId="urn:microsoft.com/office/officeart/2018/2/layout/IconVerticalSolidList"/>
    <dgm:cxn modelId="{68A21E33-E531-4EF6-B9CB-ABFBE5235BA2}" type="presParOf" srcId="{E4437E3E-DC29-4F9C-956B-2CFFD7373211}" destId="{3FB4C6A9-CF64-4400-91DD-16DE12E1CD4B}" srcOrd="0" destOrd="0" presId="urn:microsoft.com/office/officeart/2018/2/layout/IconVerticalSolidList"/>
    <dgm:cxn modelId="{40274721-7802-4337-AA88-00BD633B3863}" type="presParOf" srcId="{E4437E3E-DC29-4F9C-956B-2CFFD7373211}" destId="{AB325665-B84F-4712-BE55-118607370E10}" srcOrd="1" destOrd="0" presId="urn:microsoft.com/office/officeart/2018/2/layout/IconVerticalSolidList"/>
    <dgm:cxn modelId="{4D9DFEA5-25B5-48AF-9EAC-2FB05A3877B8}" type="presParOf" srcId="{E4437E3E-DC29-4F9C-956B-2CFFD7373211}" destId="{122825D1-C232-461C-9F45-35A6C5A4B7B2}" srcOrd="2" destOrd="0" presId="urn:microsoft.com/office/officeart/2018/2/layout/IconVerticalSolidList"/>
    <dgm:cxn modelId="{D208D030-9F6E-4B11-A66E-289B6BE7AD3B}" type="presParOf" srcId="{E4437E3E-DC29-4F9C-956B-2CFFD7373211}" destId="{0042AF43-9A68-4D6F-8AD2-80E4971192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Effect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endParaRPr lang="en-US" dirty="0"/>
        </a:p>
      </dgm:t>
    </dgm:pt>
    <dgm:pt modelId="{B2B879BD-3840-400C-92BD-B2C2383358D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Bind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endParaRPr lang="en-US" dirty="0"/>
        </a:p>
      </dgm:t>
    </dgm:pt>
    <dgm:pt modelId="{CA9D674E-4FF1-45DC-82E4-0B2DB6A536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Unit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endParaRPr lang="en-US" dirty="0"/>
        </a:p>
      </dgm:t>
    </dgm:pt>
    <dgm:pt modelId="{D69CB7DE-633C-49F2-955D-F68AD6192FEB}" type="pres">
      <dgm:prSet presAssocID="{15509919-36B5-4162-8899-417A9F93473B}" presName="root" presStyleCnt="0">
        <dgm:presLayoutVars>
          <dgm:dir/>
          <dgm:resizeHandles val="exact"/>
        </dgm:presLayoutVars>
      </dgm:prSet>
      <dgm:spPr/>
    </dgm:pt>
    <dgm:pt modelId="{4A7F6FC8-0B6E-41FB-BAA9-0C77035CF180}" type="pres">
      <dgm:prSet presAssocID="{AAF9DEE3-8444-4CA1-8BC2-D834D3ED6C74}" presName="compNode" presStyleCnt="0"/>
      <dgm:spPr/>
    </dgm:pt>
    <dgm:pt modelId="{AD19B792-7D1E-48DA-80D6-A3ED32F0553A}" type="pres">
      <dgm:prSet presAssocID="{AAF9DEE3-8444-4CA1-8BC2-D834D3ED6C7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7AD53E1-E4C1-4135-B9F9-BDB4D9F84513}" type="pres">
      <dgm:prSet presAssocID="{AAF9DEE3-8444-4CA1-8BC2-D834D3ED6C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6EE365C4-5E71-43C0-B9BF-FB00C5D24D7D}" type="pres">
      <dgm:prSet presAssocID="{AAF9DEE3-8444-4CA1-8BC2-D834D3ED6C74}" presName="spaceRect" presStyleCnt="0"/>
      <dgm:spPr/>
    </dgm:pt>
    <dgm:pt modelId="{D8E18D2E-8BEE-4E83-9E0B-E4CA9977202C}" type="pres">
      <dgm:prSet presAssocID="{AAF9DEE3-8444-4CA1-8BC2-D834D3ED6C74}" presName="textRect" presStyleLbl="revTx" presStyleIdx="0" presStyleCnt="3">
        <dgm:presLayoutVars>
          <dgm:chMax val="1"/>
          <dgm:chPref val="1"/>
        </dgm:presLayoutVars>
      </dgm:prSet>
      <dgm:spPr/>
    </dgm:pt>
    <dgm:pt modelId="{195EE72E-9BDB-4726-828B-7E29D5ACC48C}" type="pres">
      <dgm:prSet presAssocID="{23210C7F-6847-491E-BE1F-A79529AF2B8B}" presName="sibTrans" presStyleCnt="0"/>
      <dgm:spPr/>
    </dgm:pt>
    <dgm:pt modelId="{2E2AA989-B9C8-48F3-A994-6E9EB94E4FFA}" type="pres">
      <dgm:prSet presAssocID="{B2B879BD-3840-400C-92BD-B2C2383358D7}" presName="compNode" presStyleCnt="0"/>
      <dgm:spPr/>
    </dgm:pt>
    <dgm:pt modelId="{8246F7D0-6B2F-4A46-946B-05930EAEC129}" type="pres">
      <dgm:prSet presAssocID="{B2B879BD-3840-400C-92BD-B2C2383358D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FEE7E4D-C1F6-4817-AFE3-7F6A5B728E87}" type="pres">
      <dgm:prSet presAssocID="{B2B879BD-3840-400C-92BD-B2C2383358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C1716AC-4EDD-4C3C-A83F-9383BE2A2037}" type="pres">
      <dgm:prSet presAssocID="{B2B879BD-3840-400C-92BD-B2C2383358D7}" presName="spaceRect" presStyleCnt="0"/>
      <dgm:spPr/>
    </dgm:pt>
    <dgm:pt modelId="{8DC210C1-A53C-4FEB-A70E-CFF2DD1F6058}" type="pres">
      <dgm:prSet presAssocID="{B2B879BD-3840-400C-92BD-B2C2383358D7}" presName="textRect" presStyleLbl="revTx" presStyleIdx="1" presStyleCnt="3">
        <dgm:presLayoutVars>
          <dgm:chMax val="1"/>
          <dgm:chPref val="1"/>
        </dgm:presLayoutVars>
      </dgm:prSet>
      <dgm:spPr/>
    </dgm:pt>
    <dgm:pt modelId="{CBB6DF32-BC5E-4BD7-97A8-967789CE46EC}" type="pres">
      <dgm:prSet presAssocID="{FBAA44FF-54DE-45C8-9FAC-512C40277233}" presName="sibTrans" presStyleCnt="0"/>
      <dgm:spPr/>
    </dgm:pt>
    <dgm:pt modelId="{6B2239AF-06B1-40DD-9E9C-6991F0D44362}" type="pres">
      <dgm:prSet presAssocID="{CA9D674E-4FF1-45DC-82E4-0B2DB6A5363F}" presName="compNode" presStyleCnt="0"/>
      <dgm:spPr/>
    </dgm:pt>
    <dgm:pt modelId="{3043F317-AC8E-4D28-A91B-EB14354DEA68}" type="pres">
      <dgm:prSet presAssocID="{CA9D674E-4FF1-45DC-82E4-0B2DB6A5363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6083497-A4F2-4ACF-A706-D7EECEDCCEDF}" type="pres">
      <dgm:prSet presAssocID="{CA9D674E-4FF1-45DC-82E4-0B2DB6A536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9929E890-C413-40A9-A119-FC51987F362C}" type="pres">
      <dgm:prSet presAssocID="{CA9D674E-4FF1-45DC-82E4-0B2DB6A5363F}" presName="spaceRect" presStyleCnt="0"/>
      <dgm:spPr/>
    </dgm:pt>
    <dgm:pt modelId="{872B811B-E48E-449B-81AA-54475BB22D3A}" type="pres">
      <dgm:prSet presAssocID="{CA9D674E-4FF1-45DC-82E4-0B2DB6A5363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0F36F991-A30F-4043-BA68-AB244AC545CB}" type="presOf" srcId="{B2B879BD-3840-400C-92BD-B2C2383358D7}" destId="{8DC210C1-A53C-4FEB-A70E-CFF2DD1F6058}" srcOrd="0" destOrd="0" presId="urn:microsoft.com/office/officeart/2018/5/layout/IconLeafLabelList"/>
    <dgm:cxn modelId="{63388EA6-2E31-AD4B-BF29-29D205464468}" type="presOf" srcId="{15509919-36B5-4162-8899-417A9F93473B}" destId="{D69CB7DE-633C-49F2-955D-F68AD6192FEB}" srcOrd="0" destOrd="0" presId="urn:microsoft.com/office/officeart/2018/5/layout/IconLeafLabelList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8AE9EDD7-2546-B345-ADBF-49F61345EB37}" type="presOf" srcId="{CA9D674E-4FF1-45DC-82E4-0B2DB6A5363F}" destId="{872B811B-E48E-449B-81AA-54475BB22D3A}" srcOrd="0" destOrd="0" presId="urn:microsoft.com/office/officeart/2018/5/layout/IconLeafLabelList"/>
    <dgm:cxn modelId="{B9C511FD-35C6-9948-B518-8ECD5B45A8BB}" type="presOf" srcId="{AAF9DEE3-8444-4CA1-8BC2-D834D3ED6C74}" destId="{D8E18D2E-8BEE-4E83-9E0B-E4CA9977202C}" srcOrd="0" destOrd="0" presId="urn:microsoft.com/office/officeart/2018/5/layout/IconLeafLabelList"/>
    <dgm:cxn modelId="{0D270EAC-11E2-E943-A708-DFBDB4154E49}" type="presParOf" srcId="{D69CB7DE-633C-49F2-955D-F68AD6192FEB}" destId="{4A7F6FC8-0B6E-41FB-BAA9-0C77035CF180}" srcOrd="0" destOrd="0" presId="urn:microsoft.com/office/officeart/2018/5/layout/IconLeafLabelList"/>
    <dgm:cxn modelId="{340E87C2-3838-2141-B0E1-2EB2D52D7A62}" type="presParOf" srcId="{4A7F6FC8-0B6E-41FB-BAA9-0C77035CF180}" destId="{AD19B792-7D1E-48DA-80D6-A3ED32F0553A}" srcOrd="0" destOrd="0" presId="urn:microsoft.com/office/officeart/2018/5/layout/IconLeafLabelList"/>
    <dgm:cxn modelId="{AE97D9E4-7192-7847-AEF9-863809E3E3D5}" type="presParOf" srcId="{4A7F6FC8-0B6E-41FB-BAA9-0C77035CF180}" destId="{F7AD53E1-E4C1-4135-B9F9-BDB4D9F84513}" srcOrd="1" destOrd="0" presId="urn:microsoft.com/office/officeart/2018/5/layout/IconLeafLabelList"/>
    <dgm:cxn modelId="{946C1C33-1F7B-F342-8DEF-3609B5B17A7A}" type="presParOf" srcId="{4A7F6FC8-0B6E-41FB-BAA9-0C77035CF180}" destId="{6EE365C4-5E71-43C0-B9BF-FB00C5D24D7D}" srcOrd="2" destOrd="0" presId="urn:microsoft.com/office/officeart/2018/5/layout/IconLeafLabelList"/>
    <dgm:cxn modelId="{42E62638-50EC-FF48-984A-C4021CFF83AB}" type="presParOf" srcId="{4A7F6FC8-0B6E-41FB-BAA9-0C77035CF180}" destId="{D8E18D2E-8BEE-4E83-9E0B-E4CA9977202C}" srcOrd="3" destOrd="0" presId="urn:microsoft.com/office/officeart/2018/5/layout/IconLeafLabelList"/>
    <dgm:cxn modelId="{7A710F6D-BB47-324D-BF43-AFA736A06B62}" type="presParOf" srcId="{D69CB7DE-633C-49F2-955D-F68AD6192FEB}" destId="{195EE72E-9BDB-4726-828B-7E29D5ACC48C}" srcOrd="1" destOrd="0" presId="urn:microsoft.com/office/officeart/2018/5/layout/IconLeafLabelList"/>
    <dgm:cxn modelId="{1E81E959-262B-EC42-B75E-ED0067135670}" type="presParOf" srcId="{D69CB7DE-633C-49F2-955D-F68AD6192FEB}" destId="{2E2AA989-B9C8-48F3-A994-6E9EB94E4FFA}" srcOrd="2" destOrd="0" presId="urn:microsoft.com/office/officeart/2018/5/layout/IconLeafLabelList"/>
    <dgm:cxn modelId="{9A46EFA3-6FDA-7440-9705-42A2B18F936C}" type="presParOf" srcId="{2E2AA989-B9C8-48F3-A994-6E9EB94E4FFA}" destId="{8246F7D0-6B2F-4A46-946B-05930EAEC129}" srcOrd="0" destOrd="0" presId="urn:microsoft.com/office/officeart/2018/5/layout/IconLeafLabelList"/>
    <dgm:cxn modelId="{6001AF6A-3072-E748-90C7-821BA4C95D69}" type="presParOf" srcId="{2E2AA989-B9C8-48F3-A994-6E9EB94E4FFA}" destId="{CFEE7E4D-C1F6-4817-AFE3-7F6A5B728E87}" srcOrd="1" destOrd="0" presId="urn:microsoft.com/office/officeart/2018/5/layout/IconLeafLabelList"/>
    <dgm:cxn modelId="{84578412-885E-984E-BFD0-93E687C2049E}" type="presParOf" srcId="{2E2AA989-B9C8-48F3-A994-6E9EB94E4FFA}" destId="{EC1716AC-4EDD-4C3C-A83F-9383BE2A2037}" srcOrd="2" destOrd="0" presId="urn:microsoft.com/office/officeart/2018/5/layout/IconLeafLabelList"/>
    <dgm:cxn modelId="{030CD4A6-CB5D-104D-9AFA-EB008131789D}" type="presParOf" srcId="{2E2AA989-B9C8-48F3-A994-6E9EB94E4FFA}" destId="{8DC210C1-A53C-4FEB-A70E-CFF2DD1F6058}" srcOrd="3" destOrd="0" presId="urn:microsoft.com/office/officeart/2018/5/layout/IconLeafLabelList"/>
    <dgm:cxn modelId="{AE374756-C6D9-0749-A8FE-06345784EB77}" type="presParOf" srcId="{D69CB7DE-633C-49F2-955D-F68AD6192FEB}" destId="{CBB6DF32-BC5E-4BD7-97A8-967789CE46EC}" srcOrd="3" destOrd="0" presId="urn:microsoft.com/office/officeart/2018/5/layout/IconLeafLabelList"/>
    <dgm:cxn modelId="{170AA615-D64D-8C4D-A1E0-3D24636AF4F3}" type="presParOf" srcId="{D69CB7DE-633C-49F2-955D-F68AD6192FEB}" destId="{6B2239AF-06B1-40DD-9E9C-6991F0D44362}" srcOrd="4" destOrd="0" presId="urn:microsoft.com/office/officeart/2018/5/layout/IconLeafLabelList"/>
    <dgm:cxn modelId="{D02A30DA-59A7-1A41-B04B-7F413B623CEC}" type="presParOf" srcId="{6B2239AF-06B1-40DD-9E9C-6991F0D44362}" destId="{3043F317-AC8E-4D28-A91B-EB14354DEA68}" srcOrd="0" destOrd="0" presId="urn:microsoft.com/office/officeart/2018/5/layout/IconLeafLabelList"/>
    <dgm:cxn modelId="{A72D49CC-8C85-FC46-8727-3E9025A5A527}" type="presParOf" srcId="{6B2239AF-06B1-40DD-9E9C-6991F0D44362}" destId="{C6083497-A4F2-4ACF-A706-D7EECEDCCEDF}" srcOrd="1" destOrd="0" presId="urn:microsoft.com/office/officeart/2018/5/layout/IconLeafLabelList"/>
    <dgm:cxn modelId="{F150135E-9FB5-D947-B902-9077E35E5A4A}" type="presParOf" srcId="{6B2239AF-06B1-40DD-9E9C-6991F0D44362}" destId="{9929E890-C413-40A9-A119-FC51987F362C}" srcOrd="2" destOrd="0" presId="urn:microsoft.com/office/officeart/2018/5/layout/IconLeafLabelList"/>
    <dgm:cxn modelId="{BA22DB72-208E-CC41-B66E-0C843CD7E7BF}" type="presParOf" srcId="{6B2239AF-06B1-40DD-9E9C-6991F0D44362}" destId="{872B811B-E48E-449B-81AA-54475BB22D3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0FC3D1-B0C7-4C67-8A25-0A00C5C9F0D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3D8E084-8876-4E7C-81B8-0AAFDD892AC6}">
      <dgm:prSet/>
      <dgm:spPr/>
      <dgm:t>
        <a:bodyPr/>
        <a:lstStyle/>
        <a:p>
          <a:r>
            <a:rPr lang="en-US"/>
            <a:t>Left Identity</a:t>
          </a:r>
        </a:p>
      </dgm:t>
    </dgm:pt>
    <dgm:pt modelId="{D76515B9-F012-4C18-B848-E3326D93312C}" type="parTrans" cxnId="{FB1E16E6-DE0E-4138-9BA8-36CBCC4B4C3F}">
      <dgm:prSet/>
      <dgm:spPr/>
      <dgm:t>
        <a:bodyPr/>
        <a:lstStyle/>
        <a:p>
          <a:endParaRPr lang="en-US"/>
        </a:p>
      </dgm:t>
    </dgm:pt>
    <dgm:pt modelId="{1E52C977-C534-4090-ACCC-2C11929B9FC2}" type="sibTrans" cxnId="{FB1E16E6-DE0E-4138-9BA8-36CBCC4B4C3F}">
      <dgm:prSet/>
      <dgm:spPr/>
      <dgm:t>
        <a:bodyPr/>
        <a:lstStyle/>
        <a:p>
          <a:endParaRPr lang="en-US"/>
        </a:p>
      </dgm:t>
    </dgm:pt>
    <dgm:pt modelId="{63B75522-FB37-47FA-8DE0-A524C2B91ED6}">
      <dgm:prSet/>
      <dgm:spPr/>
      <dgm:t>
        <a:bodyPr/>
        <a:lstStyle/>
        <a:p>
          <a:r>
            <a:rPr lang="en-US"/>
            <a:t>Right Identity</a:t>
          </a:r>
        </a:p>
      </dgm:t>
    </dgm:pt>
    <dgm:pt modelId="{3B1092A1-517F-4F97-8858-734E51BE7EF3}" type="parTrans" cxnId="{6B22058C-C32F-4E2F-A16B-CDFAF232BEF1}">
      <dgm:prSet/>
      <dgm:spPr/>
      <dgm:t>
        <a:bodyPr/>
        <a:lstStyle/>
        <a:p>
          <a:endParaRPr lang="en-US"/>
        </a:p>
      </dgm:t>
    </dgm:pt>
    <dgm:pt modelId="{AE681D29-2E81-4873-A58B-4AD6EF4BDFDC}" type="sibTrans" cxnId="{6B22058C-C32F-4E2F-A16B-CDFAF232BEF1}">
      <dgm:prSet/>
      <dgm:spPr/>
      <dgm:t>
        <a:bodyPr/>
        <a:lstStyle/>
        <a:p>
          <a:endParaRPr lang="en-US"/>
        </a:p>
      </dgm:t>
    </dgm:pt>
    <dgm:pt modelId="{8506C856-72F4-4421-9C1F-1CFE9828DB7B}">
      <dgm:prSet/>
      <dgm:spPr/>
      <dgm:t>
        <a:bodyPr/>
        <a:lstStyle/>
        <a:p>
          <a:r>
            <a:rPr lang="en-US"/>
            <a:t>Associativity</a:t>
          </a:r>
        </a:p>
      </dgm:t>
    </dgm:pt>
    <dgm:pt modelId="{B4206342-961A-4AEE-8A09-553ACF77A8E5}" type="parTrans" cxnId="{AAF4C574-3FB4-47AD-95EB-61D576BAFF08}">
      <dgm:prSet/>
      <dgm:spPr/>
      <dgm:t>
        <a:bodyPr/>
        <a:lstStyle/>
        <a:p>
          <a:endParaRPr lang="en-US"/>
        </a:p>
      </dgm:t>
    </dgm:pt>
    <dgm:pt modelId="{999EA8C4-6F2A-46CE-A638-2C145B56BD4B}" type="sibTrans" cxnId="{AAF4C574-3FB4-47AD-95EB-61D576BAFF08}">
      <dgm:prSet/>
      <dgm:spPr/>
      <dgm:t>
        <a:bodyPr/>
        <a:lstStyle/>
        <a:p>
          <a:endParaRPr lang="en-US"/>
        </a:p>
      </dgm:t>
    </dgm:pt>
    <dgm:pt modelId="{2479D493-2A4D-425F-BC43-9017291F03DB}" type="pres">
      <dgm:prSet presAssocID="{240FC3D1-B0C7-4C67-8A25-0A00C5C9F0D2}" presName="linear" presStyleCnt="0">
        <dgm:presLayoutVars>
          <dgm:animLvl val="lvl"/>
          <dgm:resizeHandles val="exact"/>
        </dgm:presLayoutVars>
      </dgm:prSet>
      <dgm:spPr/>
    </dgm:pt>
    <dgm:pt modelId="{3A299F36-BA77-42DF-AD54-DDE10AB08B5A}" type="pres">
      <dgm:prSet presAssocID="{33D8E084-8876-4E7C-81B8-0AAFDD892AC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A18E79F-F643-4355-BAC5-70E404F01534}" type="pres">
      <dgm:prSet presAssocID="{1E52C977-C534-4090-ACCC-2C11929B9FC2}" presName="spacer" presStyleCnt="0"/>
      <dgm:spPr/>
    </dgm:pt>
    <dgm:pt modelId="{B1C8827C-D079-4F4F-96B2-EBB8B69AF1CE}" type="pres">
      <dgm:prSet presAssocID="{63B75522-FB37-47FA-8DE0-A524C2B91ED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335EB13-D118-4401-A360-CCBBE121B2AB}" type="pres">
      <dgm:prSet presAssocID="{AE681D29-2E81-4873-A58B-4AD6EF4BDFDC}" presName="spacer" presStyleCnt="0"/>
      <dgm:spPr/>
    </dgm:pt>
    <dgm:pt modelId="{E07AF548-DD14-47F0-8C1B-5277D9F35B59}" type="pres">
      <dgm:prSet presAssocID="{8506C856-72F4-4421-9C1F-1CFE9828DB7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89E6571-6129-49A3-968F-0BC75AF1CB26}" type="presOf" srcId="{8506C856-72F4-4421-9C1F-1CFE9828DB7B}" destId="{E07AF548-DD14-47F0-8C1B-5277D9F35B59}" srcOrd="0" destOrd="0" presId="urn:microsoft.com/office/officeart/2005/8/layout/vList2"/>
    <dgm:cxn modelId="{AAF4C574-3FB4-47AD-95EB-61D576BAFF08}" srcId="{240FC3D1-B0C7-4C67-8A25-0A00C5C9F0D2}" destId="{8506C856-72F4-4421-9C1F-1CFE9828DB7B}" srcOrd="2" destOrd="0" parTransId="{B4206342-961A-4AEE-8A09-553ACF77A8E5}" sibTransId="{999EA8C4-6F2A-46CE-A638-2C145B56BD4B}"/>
    <dgm:cxn modelId="{6B22058C-C32F-4E2F-A16B-CDFAF232BEF1}" srcId="{240FC3D1-B0C7-4C67-8A25-0A00C5C9F0D2}" destId="{63B75522-FB37-47FA-8DE0-A524C2B91ED6}" srcOrd="1" destOrd="0" parTransId="{3B1092A1-517F-4F97-8858-734E51BE7EF3}" sibTransId="{AE681D29-2E81-4873-A58B-4AD6EF4BDFDC}"/>
    <dgm:cxn modelId="{E1F87DB2-2308-4BF6-88EC-037B110A946E}" type="presOf" srcId="{33D8E084-8876-4E7C-81B8-0AAFDD892AC6}" destId="{3A299F36-BA77-42DF-AD54-DDE10AB08B5A}" srcOrd="0" destOrd="0" presId="urn:microsoft.com/office/officeart/2005/8/layout/vList2"/>
    <dgm:cxn modelId="{86307ABB-696B-4490-8601-E79FE1BBCCD4}" type="presOf" srcId="{63B75522-FB37-47FA-8DE0-A524C2B91ED6}" destId="{B1C8827C-D079-4F4F-96B2-EBB8B69AF1CE}" srcOrd="0" destOrd="0" presId="urn:microsoft.com/office/officeart/2005/8/layout/vList2"/>
    <dgm:cxn modelId="{9FBEE4CE-9B9B-49E5-B18B-3E3ACE271620}" type="presOf" srcId="{240FC3D1-B0C7-4C67-8A25-0A00C5C9F0D2}" destId="{2479D493-2A4D-425F-BC43-9017291F03DB}" srcOrd="0" destOrd="0" presId="urn:microsoft.com/office/officeart/2005/8/layout/vList2"/>
    <dgm:cxn modelId="{FB1E16E6-DE0E-4138-9BA8-36CBCC4B4C3F}" srcId="{240FC3D1-B0C7-4C67-8A25-0A00C5C9F0D2}" destId="{33D8E084-8876-4E7C-81B8-0AAFDD892AC6}" srcOrd="0" destOrd="0" parTransId="{D76515B9-F012-4C18-B848-E3326D93312C}" sibTransId="{1E52C977-C534-4090-ACCC-2C11929B9FC2}"/>
    <dgm:cxn modelId="{889E37CB-B0AA-43D8-8EEE-E72F49527F2F}" type="presParOf" srcId="{2479D493-2A4D-425F-BC43-9017291F03DB}" destId="{3A299F36-BA77-42DF-AD54-DDE10AB08B5A}" srcOrd="0" destOrd="0" presId="urn:microsoft.com/office/officeart/2005/8/layout/vList2"/>
    <dgm:cxn modelId="{D922728E-19C2-4F08-AE95-E01087B7853C}" type="presParOf" srcId="{2479D493-2A4D-425F-BC43-9017291F03DB}" destId="{DA18E79F-F643-4355-BAC5-70E404F01534}" srcOrd="1" destOrd="0" presId="urn:microsoft.com/office/officeart/2005/8/layout/vList2"/>
    <dgm:cxn modelId="{BF8FDCDA-2442-4CD7-B60F-863D3C888743}" type="presParOf" srcId="{2479D493-2A4D-425F-BC43-9017291F03DB}" destId="{B1C8827C-D079-4F4F-96B2-EBB8B69AF1CE}" srcOrd="2" destOrd="0" presId="urn:microsoft.com/office/officeart/2005/8/layout/vList2"/>
    <dgm:cxn modelId="{B2D7C75E-F6E8-455A-BC33-368CFA4C622A}" type="presParOf" srcId="{2479D493-2A4D-425F-BC43-9017291F03DB}" destId="{3335EB13-D118-4401-A360-CCBBE121B2AB}" srcOrd="3" destOrd="0" presId="urn:microsoft.com/office/officeart/2005/8/layout/vList2"/>
    <dgm:cxn modelId="{BE711346-3A20-437B-9504-3394285F73BB}" type="presParOf" srcId="{2479D493-2A4D-425F-BC43-9017291F03DB}" destId="{E07AF548-DD14-47F0-8C1B-5277D9F35B5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CC2BC3-3B9A-433C-83F0-66F68A3C0DD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DAC7EB2-9580-48BA-B849-7E8B5507AF8B}">
      <dgm:prSet/>
      <dgm:spPr/>
      <dgm:t>
        <a:bodyPr/>
        <a:lstStyle/>
        <a:p>
          <a:r>
            <a:rPr lang="en-US"/>
            <a:t>Option&lt;T&gt;</a:t>
          </a:r>
        </a:p>
      </dgm:t>
    </dgm:pt>
    <dgm:pt modelId="{067018D0-E185-4C83-A7F6-7405566F95A5}" type="parTrans" cxnId="{21E7D092-601F-4FBD-8F2E-99A33BEAF240}">
      <dgm:prSet/>
      <dgm:spPr/>
      <dgm:t>
        <a:bodyPr/>
        <a:lstStyle/>
        <a:p>
          <a:endParaRPr lang="en-US"/>
        </a:p>
      </dgm:t>
    </dgm:pt>
    <dgm:pt modelId="{2777C9E4-A657-4374-96EE-409E4B908689}" type="sibTrans" cxnId="{21E7D092-601F-4FBD-8F2E-99A33BEAF240}">
      <dgm:prSet/>
      <dgm:spPr/>
      <dgm:t>
        <a:bodyPr/>
        <a:lstStyle/>
        <a:p>
          <a:endParaRPr lang="en-US"/>
        </a:p>
      </dgm:t>
    </dgm:pt>
    <dgm:pt modelId="{4503FF30-9AF1-41BD-A6B7-CAAAE511CD68}">
      <dgm:prSet/>
      <dgm:spPr/>
      <dgm:t>
        <a:bodyPr/>
        <a:lstStyle/>
        <a:p>
          <a:r>
            <a:rPr lang="en-US"/>
            <a:t>Try&lt;T&gt;</a:t>
          </a:r>
        </a:p>
      </dgm:t>
    </dgm:pt>
    <dgm:pt modelId="{93E216C5-FA4C-47E8-848B-E787820CE467}" type="parTrans" cxnId="{9B97B48F-ABB0-4EEF-AB26-AB9D2BEB8E9F}">
      <dgm:prSet/>
      <dgm:spPr/>
      <dgm:t>
        <a:bodyPr/>
        <a:lstStyle/>
        <a:p>
          <a:endParaRPr lang="en-US"/>
        </a:p>
      </dgm:t>
    </dgm:pt>
    <dgm:pt modelId="{030A4A67-C76D-403E-A2E9-A5C71626064E}" type="sibTrans" cxnId="{9B97B48F-ABB0-4EEF-AB26-AB9D2BEB8E9F}">
      <dgm:prSet/>
      <dgm:spPr/>
      <dgm:t>
        <a:bodyPr/>
        <a:lstStyle/>
        <a:p>
          <a:endParaRPr lang="en-US"/>
        </a:p>
      </dgm:t>
    </dgm:pt>
    <dgm:pt modelId="{9236B2F1-71A9-4A28-87FF-53CDF878AAA8}">
      <dgm:prSet/>
      <dgm:spPr/>
      <dgm:t>
        <a:bodyPr/>
        <a:lstStyle/>
        <a:p>
          <a:r>
            <a:rPr lang="en-US"/>
            <a:t>Writer&lt;T&gt;</a:t>
          </a:r>
        </a:p>
      </dgm:t>
    </dgm:pt>
    <dgm:pt modelId="{D1989296-7238-4039-9413-8DE18B1F95E6}" type="parTrans" cxnId="{13B7B0C8-B1C2-45F6-9C04-18417DD73FDE}">
      <dgm:prSet/>
      <dgm:spPr/>
      <dgm:t>
        <a:bodyPr/>
        <a:lstStyle/>
        <a:p>
          <a:endParaRPr lang="en-US"/>
        </a:p>
      </dgm:t>
    </dgm:pt>
    <dgm:pt modelId="{E0B1EB5D-8B23-4347-BC0D-4D820781A292}" type="sibTrans" cxnId="{13B7B0C8-B1C2-45F6-9C04-18417DD73FDE}">
      <dgm:prSet/>
      <dgm:spPr/>
      <dgm:t>
        <a:bodyPr/>
        <a:lstStyle/>
        <a:p>
          <a:endParaRPr lang="en-US"/>
        </a:p>
      </dgm:t>
    </dgm:pt>
    <dgm:pt modelId="{BEA39951-F753-433E-B1A0-D9EF5F19C006}" type="pres">
      <dgm:prSet presAssocID="{B8CC2BC3-3B9A-433C-83F0-66F68A3C0DD6}" presName="linear" presStyleCnt="0">
        <dgm:presLayoutVars>
          <dgm:dir/>
          <dgm:animLvl val="lvl"/>
          <dgm:resizeHandles val="exact"/>
        </dgm:presLayoutVars>
      </dgm:prSet>
      <dgm:spPr/>
    </dgm:pt>
    <dgm:pt modelId="{A55FD4C1-0CE2-4CA8-8F3E-35EBE011C5ED}" type="pres">
      <dgm:prSet presAssocID="{DDAC7EB2-9580-48BA-B849-7E8B5507AF8B}" presName="parentLin" presStyleCnt="0"/>
      <dgm:spPr/>
    </dgm:pt>
    <dgm:pt modelId="{1A98B1C6-55BA-47D3-B2D5-011FBF5B043C}" type="pres">
      <dgm:prSet presAssocID="{DDAC7EB2-9580-48BA-B849-7E8B5507AF8B}" presName="parentLeftMargin" presStyleLbl="node1" presStyleIdx="0" presStyleCnt="3"/>
      <dgm:spPr/>
    </dgm:pt>
    <dgm:pt modelId="{217C01A9-4C6D-4DF8-A4DD-1CC305E82FF2}" type="pres">
      <dgm:prSet presAssocID="{DDAC7EB2-9580-48BA-B849-7E8B5507AF8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2C38C5-F523-49A6-983D-EAF263F36A75}" type="pres">
      <dgm:prSet presAssocID="{DDAC7EB2-9580-48BA-B849-7E8B5507AF8B}" presName="negativeSpace" presStyleCnt="0"/>
      <dgm:spPr/>
    </dgm:pt>
    <dgm:pt modelId="{F8F57E4D-9EBA-42F7-BEF0-C7AFD2925D1A}" type="pres">
      <dgm:prSet presAssocID="{DDAC7EB2-9580-48BA-B849-7E8B5507AF8B}" presName="childText" presStyleLbl="conFgAcc1" presStyleIdx="0" presStyleCnt="3">
        <dgm:presLayoutVars>
          <dgm:bulletEnabled val="1"/>
        </dgm:presLayoutVars>
      </dgm:prSet>
      <dgm:spPr/>
    </dgm:pt>
    <dgm:pt modelId="{C42D42D8-D398-4AB3-BD45-FBCB35232808}" type="pres">
      <dgm:prSet presAssocID="{2777C9E4-A657-4374-96EE-409E4B908689}" presName="spaceBetweenRectangles" presStyleCnt="0"/>
      <dgm:spPr/>
    </dgm:pt>
    <dgm:pt modelId="{B7653E51-34AD-4C83-91EE-71311C980D29}" type="pres">
      <dgm:prSet presAssocID="{4503FF30-9AF1-41BD-A6B7-CAAAE511CD68}" presName="parentLin" presStyleCnt="0"/>
      <dgm:spPr/>
    </dgm:pt>
    <dgm:pt modelId="{C510C204-1E8C-4CC7-9898-1C7C172E4988}" type="pres">
      <dgm:prSet presAssocID="{4503FF30-9AF1-41BD-A6B7-CAAAE511CD68}" presName="parentLeftMargin" presStyleLbl="node1" presStyleIdx="0" presStyleCnt="3"/>
      <dgm:spPr/>
    </dgm:pt>
    <dgm:pt modelId="{0E81E702-B8E9-4028-B52E-01967D20AB3F}" type="pres">
      <dgm:prSet presAssocID="{4503FF30-9AF1-41BD-A6B7-CAAAE511CD6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8635773-D31D-4453-A47D-4C72267D7807}" type="pres">
      <dgm:prSet presAssocID="{4503FF30-9AF1-41BD-A6B7-CAAAE511CD68}" presName="negativeSpace" presStyleCnt="0"/>
      <dgm:spPr/>
    </dgm:pt>
    <dgm:pt modelId="{432F14AF-56C0-44E9-B34D-C5595B6D6297}" type="pres">
      <dgm:prSet presAssocID="{4503FF30-9AF1-41BD-A6B7-CAAAE511CD68}" presName="childText" presStyleLbl="conFgAcc1" presStyleIdx="1" presStyleCnt="3">
        <dgm:presLayoutVars>
          <dgm:bulletEnabled val="1"/>
        </dgm:presLayoutVars>
      </dgm:prSet>
      <dgm:spPr/>
    </dgm:pt>
    <dgm:pt modelId="{4FA3D08B-3C3A-49A0-8D48-5A47DA977FA3}" type="pres">
      <dgm:prSet presAssocID="{030A4A67-C76D-403E-A2E9-A5C71626064E}" presName="spaceBetweenRectangles" presStyleCnt="0"/>
      <dgm:spPr/>
    </dgm:pt>
    <dgm:pt modelId="{062A7020-0500-4F8C-8A8C-56C14B0E877E}" type="pres">
      <dgm:prSet presAssocID="{9236B2F1-71A9-4A28-87FF-53CDF878AAA8}" presName="parentLin" presStyleCnt="0"/>
      <dgm:spPr/>
    </dgm:pt>
    <dgm:pt modelId="{39CF54B1-7C43-450D-840F-B0EACEB72EB9}" type="pres">
      <dgm:prSet presAssocID="{9236B2F1-71A9-4A28-87FF-53CDF878AAA8}" presName="parentLeftMargin" presStyleLbl="node1" presStyleIdx="1" presStyleCnt="3"/>
      <dgm:spPr/>
    </dgm:pt>
    <dgm:pt modelId="{480E55AC-E9CB-4B0A-8F9E-600646122700}" type="pres">
      <dgm:prSet presAssocID="{9236B2F1-71A9-4A28-87FF-53CDF878AAA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849473A-D85A-47EF-8C09-BD5D5C15E3A0}" type="pres">
      <dgm:prSet presAssocID="{9236B2F1-71A9-4A28-87FF-53CDF878AAA8}" presName="negativeSpace" presStyleCnt="0"/>
      <dgm:spPr/>
    </dgm:pt>
    <dgm:pt modelId="{86DFD3D7-49F8-4B93-A948-61F04B580CF8}" type="pres">
      <dgm:prSet presAssocID="{9236B2F1-71A9-4A28-87FF-53CDF878AAA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645092A-4D4D-449D-BF0E-5424121BB2D5}" type="presOf" srcId="{4503FF30-9AF1-41BD-A6B7-CAAAE511CD68}" destId="{C510C204-1E8C-4CC7-9898-1C7C172E4988}" srcOrd="0" destOrd="0" presId="urn:microsoft.com/office/officeart/2005/8/layout/list1"/>
    <dgm:cxn modelId="{CC4C063C-9F7B-40FC-80BA-025907E5A41A}" type="presOf" srcId="{B8CC2BC3-3B9A-433C-83F0-66F68A3C0DD6}" destId="{BEA39951-F753-433E-B1A0-D9EF5F19C006}" srcOrd="0" destOrd="0" presId="urn:microsoft.com/office/officeart/2005/8/layout/list1"/>
    <dgm:cxn modelId="{E6276276-72D7-4DB7-9414-78ECEEAD55B1}" type="presOf" srcId="{4503FF30-9AF1-41BD-A6B7-CAAAE511CD68}" destId="{0E81E702-B8E9-4028-B52E-01967D20AB3F}" srcOrd="1" destOrd="0" presId="urn:microsoft.com/office/officeart/2005/8/layout/list1"/>
    <dgm:cxn modelId="{EF2CE687-3E8D-4B8E-AADF-081F477D13E0}" type="presOf" srcId="{9236B2F1-71A9-4A28-87FF-53CDF878AAA8}" destId="{39CF54B1-7C43-450D-840F-B0EACEB72EB9}" srcOrd="0" destOrd="0" presId="urn:microsoft.com/office/officeart/2005/8/layout/list1"/>
    <dgm:cxn modelId="{9B97B48F-ABB0-4EEF-AB26-AB9D2BEB8E9F}" srcId="{B8CC2BC3-3B9A-433C-83F0-66F68A3C0DD6}" destId="{4503FF30-9AF1-41BD-A6B7-CAAAE511CD68}" srcOrd="1" destOrd="0" parTransId="{93E216C5-FA4C-47E8-848B-E787820CE467}" sibTransId="{030A4A67-C76D-403E-A2E9-A5C71626064E}"/>
    <dgm:cxn modelId="{124F3691-4CD4-4A80-A060-551DBC443CA2}" type="presOf" srcId="{DDAC7EB2-9580-48BA-B849-7E8B5507AF8B}" destId="{217C01A9-4C6D-4DF8-A4DD-1CC305E82FF2}" srcOrd="1" destOrd="0" presId="urn:microsoft.com/office/officeart/2005/8/layout/list1"/>
    <dgm:cxn modelId="{21E7D092-601F-4FBD-8F2E-99A33BEAF240}" srcId="{B8CC2BC3-3B9A-433C-83F0-66F68A3C0DD6}" destId="{DDAC7EB2-9580-48BA-B849-7E8B5507AF8B}" srcOrd="0" destOrd="0" parTransId="{067018D0-E185-4C83-A7F6-7405566F95A5}" sibTransId="{2777C9E4-A657-4374-96EE-409E4B908689}"/>
    <dgm:cxn modelId="{BD5FFC9B-F863-43DA-9003-33A08126BA3B}" type="presOf" srcId="{DDAC7EB2-9580-48BA-B849-7E8B5507AF8B}" destId="{1A98B1C6-55BA-47D3-B2D5-011FBF5B043C}" srcOrd="0" destOrd="0" presId="urn:microsoft.com/office/officeart/2005/8/layout/list1"/>
    <dgm:cxn modelId="{13B7B0C8-B1C2-45F6-9C04-18417DD73FDE}" srcId="{B8CC2BC3-3B9A-433C-83F0-66F68A3C0DD6}" destId="{9236B2F1-71A9-4A28-87FF-53CDF878AAA8}" srcOrd="2" destOrd="0" parTransId="{D1989296-7238-4039-9413-8DE18B1F95E6}" sibTransId="{E0B1EB5D-8B23-4347-BC0D-4D820781A292}"/>
    <dgm:cxn modelId="{56C558FF-727C-4112-BB3F-90F2096C2D43}" type="presOf" srcId="{9236B2F1-71A9-4A28-87FF-53CDF878AAA8}" destId="{480E55AC-E9CB-4B0A-8F9E-600646122700}" srcOrd="1" destOrd="0" presId="urn:microsoft.com/office/officeart/2005/8/layout/list1"/>
    <dgm:cxn modelId="{F83779BD-4FD7-49BA-93D3-6E4C45A04658}" type="presParOf" srcId="{BEA39951-F753-433E-B1A0-D9EF5F19C006}" destId="{A55FD4C1-0CE2-4CA8-8F3E-35EBE011C5ED}" srcOrd="0" destOrd="0" presId="urn:microsoft.com/office/officeart/2005/8/layout/list1"/>
    <dgm:cxn modelId="{7505707D-0A95-4A4E-977C-98196F459D09}" type="presParOf" srcId="{A55FD4C1-0CE2-4CA8-8F3E-35EBE011C5ED}" destId="{1A98B1C6-55BA-47D3-B2D5-011FBF5B043C}" srcOrd="0" destOrd="0" presId="urn:microsoft.com/office/officeart/2005/8/layout/list1"/>
    <dgm:cxn modelId="{28861637-BA5F-4B16-9E97-7D836C30358D}" type="presParOf" srcId="{A55FD4C1-0CE2-4CA8-8F3E-35EBE011C5ED}" destId="{217C01A9-4C6D-4DF8-A4DD-1CC305E82FF2}" srcOrd="1" destOrd="0" presId="urn:microsoft.com/office/officeart/2005/8/layout/list1"/>
    <dgm:cxn modelId="{BD0819C8-48DF-4A12-80B0-7EDA2925AD00}" type="presParOf" srcId="{BEA39951-F753-433E-B1A0-D9EF5F19C006}" destId="{E02C38C5-F523-49A6-983D-EAF263F36A75}" srcOrd="1" destOrd="0" presId="urn:microsoft.com/office/officeart/2005/8/layout/list1"/>
    <dgm:cxn modelId="{934C4871-7670-42AD-AA08-9BB61D82BA24}" type="presParOf" srcId="{BEA39951-F753-433E-B1A0-D9EF5F19C006}" destId="{F8F57E4D-9EBA-42F7-BEF0-C7AFD2925D1A}" srcOrd="2" destOrd="0" presId="urn:microsoft.com/office/officeart/2005/8/layout/list1"/>
    <dgm:cxn modelId="{836924C2-B199-4CD8-99A2-E0EAE28542F1}" type="presParOf" srcId="{BEA39951-F753-433E-B1A0-D9EF5F19C006}" destId="{C42D42D8-D398-4AB3-BD45-FBCB35232808}" srcOrd="3" destOrd="0" presId="urn:microsoft.com/office/officeart/2005/8/layout/list1"/>
    <dgm:cxn modelId="{7D3884EF-6D47-4427-95BD-2C4BA544096F}" type="presParOf" srcId="{BEA39951-F753-433E-B1A0-D9EF5F19C006}" destId="{B7653E51-34AD-4C83-91EE-71311C980D29}" srcOrd="4" destOrd="0" presId="urn:microsoft.com/office/officeart/2005/8/layout/list1"/>
    <dgm:cxn modelId="{DA07E511-5125-44DA-AF2E-3A48FDAA9867}" type="presParOf" srcId="{B7653E51-34AD-4C83-91EE-71311C980D29}" destId="{C510C204-1E8C-4CC7-9898-1C7C172E4988}" srcOrd="0" destOrd="0" presId="urn:microsoft.com/office/officeart/2005/8/layout/list1"/>
    <dgm:cxn modelId="{1F0DD903-A163-4EEA-BE72-C0368760C2F3}" type="presParOf" srcId="{B7653E51-34AD-4C83-91EE-71311C980D29}" destId="{0E81E702-B8E9-4028-B52E-01967D20AB3F}" srcOrd="1" destOrd="0" presId="urn:microsoft.com/office/officeart/2005/8/layout/list1"/>
    <dgm:cxn modelId="{43B1EC97-B0DF-4378-A1B5-AD935DCFE437}" type="presParOf" srcId="{BEA39951-F753-433E-B1A0-D9EF5F19C006}" destId="{D8635773-D31D-4453-A47D-4C72267D7807}" srcOrd="5" destOrd="0" presId="urn:microsoft.com/office/officeart/2005/8/layout/list1"/>
    <dgm:cxn modelId="{4F4B3B06-BEB9-413D-B7CF-2806B74792B0}" type="presParOf" srcId="{BEA39951-F753-433E-B1A0-D9EF5F19C006}" destId="{432F14AF-56C0-44E9-B34D-C5595B6D6297}" srcOrd="6" destOrd="0" presId="urn:microsoft.com/office/officeart/2005/8/layout/list1"/>
    <dgm:cxn modelId="{9393724D-59F5-4A36-A21A-B58DEBC3F387}" type="presParOf" srcId="{BEA39951-F753-433E-B1A0-D9EF5F19C006}" destId="{4FA3D08B-3C3A-49A0-8D48-5A47DA977FA3}" srcOrd="7" destOrd="0" presId="urn:microsoft.com/office/officeart/2005/8/layout/list1"/>
    <dgm:cxn modelId="{A7422E13-A4F7-4660-9697-FF61B9E4A98C}" type="presParOf" srcId="{BEA39951-F753-433E-B1A0-D9EF5F19C006}" destId="{062A7020-0500-4F8C-8A8C-56C14B0E877E}" srcOrd="8" destOrd="0" presId="urn:microsoft.com/office/officeart/2005/8/layout/list1"/>
    <dgm:cxn modelId="{98339B49-ED33-466E-8FF5-C6C2E3459ECF}" type="presParOf" srcId="{062A7020-0500-4F8C-8A8C-56C14B0E877E}" destId="{39CF54B1-7C43-450D-840F-B0EACEB72EB9}" srcOrd="0" destOrd="0" presId="urn:microsoft.com/office/officeart/2005/8/layout/list1"/>
    <dgm:cxn modelId="{BDC6A872-CBDC-4346-BFBC-0628763BDCC2}" type="presParOf" srcId="{062A7020-0500-4F8C-8A8C-56C14B0E877E}" destId="{480E55AC-E9CB-4B0A-8F9E-600646122700}" srcOrd="1" destOrd="0" presId="urn:microsoft.com/office/officeart/2005/8/layout/list1"/>
    <dgm:cxn modelId="{BB1D5B66-ECC5-412E-9F3F-A78110EE1ED9}" type="presParOf" srcId="{BEA39951-F753-433E-B1A0-D9EF5F19C006}" destId="{D849473A-D85A-47EF-8C09-BD5D5C15E3A0}" srcOrd="9" destOrd="0" presId="urn:microsoft.com/office/officeart/2005/8/layout/list1"/>
    <dgm:cxn modelId="{081670B9-051E-4927-8CE2-A883C65BB316}" type="presParOf" srcId="{BEA39951-F753-433E-B1A0-D9EF5F19C006}" destId="{86DFD3D7-49F8-4B93-A948-61F04B580CF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1B11D-1F2E-4713-88C9-A98DB251D0E6}">
      <dsp:nvSpPr>
        <dsp:cNvPr id="0" name=""/>
        <dsp:cNvSpPr/>
      </dsp:nvSpPr>
      <dsp:spPr>
        <a:xfrm>
          <a:off x="0" y="0"/>
          <a:ext cx="590618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52BD9-C354-46D1-9538-98A6AA983654}">
      <dsp:nvSpPr>
        <dsp:cNvPr id="0" name=""/>
        <dsp:cNvSpPr/>
      </dsp:nvSpPr>
      <dsp:spPr>
        <a:xfrm>
          <a:off x="0" y="0"/>
          <a:ext cx="5906181" cy="2615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Created by  </a:t>
          </a:r>
          <a:r>
            <a:rPr lang="en-US" sz="4100" kern="1200">
              <a:hlinkClick xmlns:r="http://schemas.openxmlformats.org/officeDocument/2006/relationships" r:id="rId1"/>
            </a:rPr>
            <a:t>Roger Godement</a:t>
          </a:r>
          <a:r>
            <a:rPr lang="en-US" sz="4100" kern="1200"/>
            <a:t> in the 1950’s</a:t>
          </a:r>
        </a:p>
      </dsp:txBody>
      <dsp:txXfrm>
        <a:off x="0" y="0"/>
        <a:ext cx="5906181" cy="2615359"/>
      </dsp:txXfrm>
    </dsp:sp>
    <dsp:sp modelId="{DEBF848D-1ED5-4D27-8758-FDB64A5E532E}">
      <dsp:nvSpPr>
        <dsp:cNvPr id="0" name=""/>
        <dsp:cNvSpPr/>
      </dsp:nvSpPr>
      <dsp:spPr>
        <a:xfrm>
          <a:off x="0" y="2615359"/>
          <a:ext cx="590618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D68E4-5AE5-49C9-A4AE-9F6C6F20F18A}">
      <dsp:nvSpPr>
        <dsp:cNvPr id="0" name=""/>
        <dsp:cNvSpPr/>
      </dsp:nvSpPr>
      <dsp:spPr>
        <a:xfrm>
          <a:off x="0" y="2615359"/>
          <a:ext cx="5906181" cy="2615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>
              <a:hlinkClick xmlns:r="http://schemas.openxmlformats.org/officeDocument/2006/relationships" r:id="rId2"/>
            </a:rPr>
            <a:t>Eugenio Moggi</a:t>
          </a:r>
          <a:r>
            <a:rPr lang="en-US" sz="4100" kern="1200"/>
            <a:t> first </a:t>
          </a:r>
          <a:r>
            <a:rPr lang="en-US" sz="4100" b="0" i="0" kern="1200"/>
            <a:t>to link category theory monad to functional programming</a:t>
          </a:r>
          <a:endParaRPr lang="en-US" sz="4100" kern="1200"/>
        </a:p>
      </dsp:txBody>
      <dsp:txXfrm>
        <a:off x="0" y="2615359"/>
        <a:ext cx="5906181" cy="2615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40634-3EF3-45CE-9B54-3E1F2D0F8ADA}">
      <dsp:nvSpPr>
        <dsp:cNvPr id="0" name=""/>
        <dsp:cNvSpPr/>
      </dsp:nvSpPr>
      <dsp:spPr>
        <a:xfrm>
          <a:off x="0" y="638"/>
          <a:ext cx="5906181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EF6AF-02C0-4D5F-B244-624AD83591C8}">
      <dsp:nvSpPr>
        <dsp:cNvPr id="0" name=""/>
        <dsp:cNvSpPr/>
      </dsp:nvSpPr>
      <dsp:spPr>
        <a:xfrm>
          <a:off x="451973" y="336816"/>
          <a:ext cx="821769" cy="821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29EA9-5F94-4387-B6E9-A7922226723D}">
      <dsp:nvSpPr>
        <dsp:cNvPr id="0" name=""/>
        <dsp:cNvSpPr/>
      </dsp:nvSpPr>
      <dsp:spPr>
        <a:xfrm>
          <a:off x="1725715" y="638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Abstraction</a:t>
          </a:r>
        </a:p>
      </dsp:txBody>
      <dsp:txXfrm>
        <a:off x="1725715" y="638"/>
        <a:ext cx="4180465" cy="1494125"/>
      </dsp:txXfrm>
    </dsp:sp>
    <dsp:sp modelId="{54B0FC84-1479-4AC8-8085-7D4E45363C7A}">
      <dsp:nvSpPr>
        <dsp:cNvPr id="0" name=""/>
        <dsp:cNvSpPr/>
      </dsp:nvSpPr>
      <dsp:spPr>
        <a:xfrm>
          <a:off x="0" y="1868296"/>
          <a:ext cx="5906181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6ED6B9-98AF-409B-9BC2-FDC9779B0B4B}">
      <dsp:nvSpPr>
        <dsp:cNvPr id="0" name=""/>
        <dsp:cNvSpPr/>
      </dsp:nvSpPr>
      <dsp:spPr>
        <a:xfrm>
          <a:off x="451973" y="2204474"/>
          <a:ext cx="821769" cy="821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572F4-2216-4546-BA45-5BBF316855C5}">
      <dsp:nvSpPr>
        <dsp:cNvPr id="0" name=""/>
        <dsp:cNvSpPr/>
      </dsp:nvSpPr>
      <dsp:spPr>
        <a:xfrm>
          <a:off x="1725715" y="1868296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Code reuse</a:t>
          </a:r>
        </a:p>
      </dsp:txBody>
      <dsp:txXfrm>
        <a:off x="1725715" y="1868296"/>
        <a:ext cx="4180465" cy="1494125"/>
      </dsp:txXfrm>
    </dsp:sp>
    <dsp:sp modelId="{3FB4C6A9-CF64-4400-91DD-16DE12E1CD4B}">
      <dsp:nvSpPr>
        <dsp:cNvPr id="0" name=""/>
        <dsp:cNvSpPr/>
      </dsp:nvSpPr>
      <dsp:spPr>
        <a:xfrm>
          <a:off x="0" y="3735953"/>
          <a:ext cx="5906181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25665-B84F-4712-BE55-118607370E10}">
      <dsp:nvSpPr>
        <dsp:cNvPr id="0" name=""/>
        <dsp:cNvSpPr/>
      </dsp:nvSpPr>
      <dsp:spPr>
        <a:xfrm>
          <a:off x="451973" y="4072131"/>
          <a:ext cx="821769" cy="821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2AF43-9A68-4D6F-8AD2-80E49711924B}">
      <dsp:nvSpPr>
        <dsp:cNvPr id="0" name=""/>
        <dsp:cNvSpPr/>
      </dsp:nvSpPr>
      <dsp:spPr>
        <a:xfrm>
          <a:off x="1725715" y="3735953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already use them</a:t>
          </a:r>
        </a:p>
      </dsp:txBody>
      <dsp:txXfrm>
        <a:off x="1725715" y="3735953"/>
        <a:ext cx="4180465" cy="1494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9B792-7D1E-48DA-80D6-A3ED32F0553A}">
      <dsp:nvSpPr>
        <dsp:cNvPr id="0" name=""/>
        <dsp:cNvSpPr/>
      </dsp:nvSpPr>
      <dsp:spPr>
        <a:xfrm>
          <a:off x="638506" y="14218"/>
          <a:ext cx="1647000" cy="1647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D53E1-E4C1-4135-B9F9-BDB4D9F84513}">
      <dsp:nvSpPr>
        <dsp:cNvPr id="0" name=""/>
        <dsp:cNvSpPr/>
      </dsp:nvSpPr>
      <dsp:spPr>
        <a:xfrm>
          <a:off x="989506" y="365218"/>
          <a:ext cx="945000" cy="945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18D2E-8BEE-4E83-9E0B-E4CA9977202C}">
      <dsp:nvSpPr>
        <dsp:cNvPr id="0" name=""/>
        <dsp:cNvSpPr/>
      </dsp:nvSpPr>
      <dsp:spPr>
        <a:xfrm>
          <a:off x="112006" y="2174218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Effect</a:t>
          </a:r>
        </a:p>
      </dsp:txBody>
      <dsp:txXfrm>
        <a:off x="112006" y="2174218"/>
        <a:ext cx="2700000" cy="720000"/>
      </dsp:txXfrm>
    </dsp:sp>
    <dsp:sp modelId="{8246F7D0-6B2F-4A46-946B-05930EAEC129}">
      <dsp:nvSpPr>
        <dsp:cNvPr id="0" name=""/>
        <dsp:cNvSpPr/>
      </dsp:nvSpPr>
      <dsp:spPr>
        <a:xfrm>
          <a:off x="3811006" y="14218"/>
          <a:ext cx="1647000" cy="1647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E7E4D-C1F6-4817-AFE3-7F6A5B728E87}">
      <dsp:nvSpPr>
        <dsp:cNvPr id="0" name=""/>
        <dsp:cNvSpPr/>
      </dsp:nvSpPr>
      <dsp:spPr>
        <a:xfrm>
          <a:off x="4162006" y="365218"/>
          <a:ext cx="945000" cy="945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210C1-A53C-4FEB-A70E-CFF2DD1F6058}">
      <dsp:nvSpPr>
        <dsp:cNvPr id="0" name=""/>
        <dsp:cNvSpPr/>
      </dsp:nvSpPr>
      <dsp:spPr>
        <a:xfrm>
          <a:off x="3284506" y="2174218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Bind</a:t>
          </a:r>
        </a:p>
      </dsp:txBody>
      <dsp:txXfrm>
        <a:off x="3284506" y="2174218"/>
        <a:ext cx="2700000" cy="720000"/>
      </dsp:txXfrm>
    </dsp:sp>
    <dsp:sp modelId="{3043F317-AC8E-4D28-A91B-EB14354DEA68}">
      <dsp:nvSpPr>
        <dsp:cNvPr id="0" name=""/>
        <dsp:cNvSpPr/>
      </dsp:nvSpPr>
      <dsp:spPr>
        <a:xfrm>
          <a:off x="6983506" y="14218"/>
          <a:ext cx="1647000" cy="1647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83497-A4F2-4ACF-A706-D7EECEDCCEDF}">
      <dsp:nvSpPr>
        <dsp:cNvPr id="0" name=""/>
        <dsp:cNvSpPr/>
      </dsp:nvSpPr>
      <dsp:spPr>
        <a:xfrm>
          <a:off x="7334506" y="365218"/>
          <a:ext cx="945000" cy="945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B811B-E48E-449B-81AA-54475BB22D3A}">
      <dsp:nvSpPr>
        <dsp:cNvPr id="0" name=""/>
        <dsp:cNvSpPr/>
      </dsp:nvSpPr>
      <dsp:spPr>
        <a:xfrm>
          <a:off x="6457006" y="2174218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Unit</a:t>
          </a:r>
        </a:p>
      </dsp:txBody>
      <dsp:txXfrm>
        <a:off x="6457006" y="2174218"/>
        <a:ext cx="27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99F36-BA77-42DF-AD54-DDE10AB08B5A}">
      <dsp:nvSpPr>
        <dsp:cNvPr id="0" name=""/>
        <dsp:cNvSpPr/>
      </dsp:nvSpPr>
      <dsp:spPr>
        <a:xfrm>
          <a:off x="0" y="167336"/>
          <a:ext cx="5906181" cy="15110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Left Identity</a:t>
          </a:r>
        </a:p>
      </dsp:txBody>
      <dsp:txXfrm>
        <a:off x="73764" y="241100"/>
        <a:ext cx="5758653" cy="1363527"/>
      </dsp:txXfrm>
    </dsp:sp>
    <dsp:sp modelId="{B1C8827C-D079-4F4F-96B2-EBB8B69AF1CE}">
      <dsp:nvSpPr>
        <dsp:cNvPr id="0" name=""/>
        <dsp:cNvSpPr/>
      </dsp:nvSpPr>
      <dsp:spPr>
        <a:xfrm>
          <a:off x="0" y="1859831"/>
          <a:ext cx="5906181" cy="1511055"/>
        </a:xfrm>
        <a:prstGeom prst="roundRect">
          <a:avLst/>
        </a:prstGeom>
        <a:solidFill>
          <a:schemeClr val="accent5">
            <a:hueOff val="-4990872"/>
            <a:satOff val="-7727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Right Identity</a:t>
          </a:r>
        </a:p>
      </dsp:txBody>
      <dsp:txXfrm>
        <a:off x="73764" y="1933595"/>
        <a:ext cx="5758653" cy="1363527"/>
      </dsp:txXfrm>
    </dsp:sp>
    <dsp:sp modelId="{E07AF548-DD14-47F0-8C1B-5277D9F35B59}">
      <dsp:nvSpPr>
        <dsp:cNvPr id="0" name=""/>
        <dsp:cNvSpPr/>
      </dsp:nvSpPr>
      <dsp:spPr>
        <a:xfrm>
          <a:off x="0" y="3552326"/>
          <a:ext cx="5906181" cy="1511055"/>
        </a:xfrm>
        <a:prstGeom prst="roundRect">
          <a:avLst/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Associativity</a:t>
          </a:r>
        </a:p>
      </dsp:txBody>
      <dsp:txXfrm>
        <a:off x="73764" y="3626090"/>
        <a:ext cx="5758653" cy="13635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57E4D-9EBA-42F7-BEF0-C7AFD2925D1A}">
      <dsp:nvSpPr>
        <dsp:cNvPr id="0" name=""/>
        <dsp:cNvSpPr/>
      </dsp:nvSpPr>
      <dsp:spPr>
        <a:xfrm>
          <a:off x="0" y="592159"/>
          <a:ext cx="5906181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7C01A9-4C6D-4DF8-A4DD-1CC305E82FF2}">
      <dsp:nvSpPr>
        <dsp:cNvPr id="0" name=""/>
        <dsp:cNvSpPr/>
      </dsp:nvSpPr>
      <dsp:spPr>
        <a:xfrm>
          <a:off x="295309" y="1758"/>
          <a:ext cx="4134326" cy="1180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Option&lt;T&gt;</a:t>
          </a:r>
        </a:p>
      </dsp:txBody>
      <dsp:txXfrm>
        <a:off x="352951" y="59400"/>
        <a:ext cx="4019042" cy="1065516"/>
      </dsp:txXfrm>
    </dsp:sp>
    <dsp:sp modelId="{432F14AF-56C0-44E9-B34D-C5595B6D6297}">
      <dsp:nvSpPr>
        <dsp:cNvPr id="0" name=""/>
        <dsp:cNvSpPr/>
      </dsp:nvSpPr>
      <dsp:spPr>
        <a:xfrm>
          <a:off x="0" y="2406559"/>
          <a:ext cx="5906181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373170"/>
              <a:satOff val="-24404"/>
              <a:lumOff val="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81E702-B8E9-4028-B52E-01967D20AB3F}">
      <dsp:nvSpPr>
        <dsp:cNvPr id="0" name=""/>
        <dsp:cNvSpPr/>
      </dsp:nvSpPr>
      <dsp:spPr>
        <a:xfrm>
          <a:off x="295309" y="1816159"/>
          <a:ext cx="4134326" cy="1180800"/>
        </a:xfrm>
        <a:prstGeom prst="roundRect">
          <a:avLst/>
        </a:prstGeom>
        <a:solidFill>
          <a:schemeClr val="accent2">
            <a:hueOff val="1373170"/>
            <a:satOff val="-24404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Try&lt;T&gt;</a:t>
          </a:r>
        </a:p>
      </dsp:txBody>
      <dsp:txXfrm>
        <a:off x="352951" y="1873801"/>
        <a:ext cx="4019042" cy="1065516"/>
      </dsp:txXfrm>
    </dsp:sp>
    <dsp:sp modelId="{86DFD3D7-49F8-4B93-A948-61F04B580CF8}">
      <dsp:nvSpPr>
        <dsp:cNvPr id="0" name=""/>
        <dsp:cNvSpPr/>
      </dsp:nvSpPr>
      <dsp:spPr>
        <a:xfrm>
          <a:off x="0" y="4220959"/>
          <a:ext cx="5906181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746340"/>
              <a:satOff val="-48808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E55AC-E9CB-4B0A-8F9E-600646122700}">
      <dsp:nvSpPr>
        <dsp:cNvPr id="0" name=""/>
        <dsp:cNvSpPr/>
      </dsp:nvSpPr>
      <dsp:spPr>
        <a:xfrm>
          <a:off x="295309" y="3630559"/>
          <a:ext cx="4134326" cy="1180800"/>
        </a:xfrm>
        <a:prstGeom prst="roundRect">
          <a:avLst/>
        </a:prstGeom>
        <a:solidFill>
          <a:schemeClr val="accent2">
            <a:hueOff val="2746340"/>
            <a:satOff val="-48808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Writer&lt;T&gt;</a:t>
          </a:r>
        </a:p>
      </dsp:txBody>
      <dsp:txXfrm>
        <a:off x="352951" y="3688201"/>
        <a:ext cx="4019042" cy="1065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MoNads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and you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AC4C-E938-4173-AC56-077EE7F4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66C197-5F36-485D-9553-B7A35262F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13013"/>
            <a:ext cx="9754550" cy="1178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61C08C-9101-43AA-BED3-7C6A49633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478610"/>
            <a:ext cx="5941634" cy="152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31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E3A1-0F08-4A70-AB61-C8F16698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6BC2A68-2C60-4DAD-82EC-EA243FDDF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09" y="2687875"/>
            <a:ext cx="1352352" cy="135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02CBCC2-1261-4AFC-9F56-1227E6817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162" y="2905697"/>
            <a:ext cx="975880" cy="96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61FBD3C-B99B-40BA-8559-2F0923EE2B54}"/>
              </a:ext>
            </a:extLst>
          </p:cNvPr>
          <p:cNvSpPr/>
          <p:nvPr/>
        </p:nvSpPr>
        <p:spPr>
          <a:xfrm>
            <a:off x="1949111" y="3125503"/>
            <a:ext cx="973979" cy="482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53AC81-8304-435F-9A32-272D22498CDB}"/>
              </a:ext>
            </a:extLst>
          </p:cNvPr>
          <p:cNvGrpSpPr/>
          <p:nvPr/>
        </p:nvGrpSpPr>
        <p:grpSpPr>
          <a:xfrm>
            <a:off x="6556149" y="2776648"/>
            <a:ext cx="4858995" cy="1342408"/>
            <a:chOff x="6556149" y="2776648"/>
            <a:chExt cx="4858995" cy="1342408"/>
          </a:xfrm>
        </p:grpSpPr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6F433DA8-3EC4-4177-9064-CB1E75C994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6149" y="2776648"/>
              <a:ext cx="1352352" cy="1342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F77D4FD5-0768-42F0-B67A-FA09C0A0AF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6400" y="2790177"/>
              <a:ext cx="2008744" cy="1277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00EA697-C228-4CE5-B4BE-7D6D7D5962F5}"/>
                </a:ext>
              </a:extLst>
            </p:cNvPr>
            <p:cNvSpPr/>
            <p:nvPr/>
          </p:nvSpPr>
          <p:spPr>
            <a:xfrm>
              <a:off x="8170461" y="3176571"/>
              <a:ext cx="973979" cy="482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236B4A38-3F73-4436-A15B-E97B2A50730F}"/>
              </a:ext>
            </a:extLst>
          </p:cNvPr>
          <p:cNvSpPr/>
          <p:nvPr/>
        </p:nvSpPr>
        <p:spPr>
          <a:xfrm>
            <a:off x="4691547" y="2709458"/>
            <a:ext cx="1476787" cy="14767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4212F3-198C-49D0-935C-1C841E62BE2B}"/>
              </a:ext>
            </a:extLst>
          </p:cNvPr>
          <p:cNvSpPr txBox="1"/>
          <p:nvPr/>
        </p:nvSpPr>
        <p:spPr>
          <a:xfrm>
            <a:off x="3881483" y="2594694"/>
            <a:ext cx="727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92127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FF03-0C70-4AC2-BE14-4B0B1518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 to Another Type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CB2A49-2CC3-4970-AFA5-81EB22B0F4E6}"/>
              </a:ext>
            </a:extLst>
          </p:cNvPr>
          <p:cNvGrpSpPr/>
          <p:nvPr/>
        </p:nvGrpSpPr>
        <p:grpSpPr>
          <a:xfrm>
            <a:off x="3800178" y="2087355"/>
            <a:ext cx="2660610" cy="735054"/>
            <a:chOff x="6556149" y="2776648"/>
            <a:chExt cx="4858995" cy="1342408"/>
          </a:xfrm>
        </p:grpSpPr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B181303B-4804-460A-9ADB-E608976A3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6149" y="2776648"/>
              <a:ext cx="1352352" cy="1342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>
              <a:extLst>
                <a:ext uri="{FF2B5EF4-FFF2-40B4-BE49-F238E27FC236}">
                  <a16:creationId xmlns:a16="http://schemas.microsoft.com/office/drawing/2014/main" id="{7768CC29-037B-487F-9950-FCBD6F29E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6400" y="2790177"/>
              <a:ext cx="2008744" cy="1277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1626CCC2-352C-438E-8D97-027CADD67CDE}"/>
                </a:ext>
              </a:extLst>
            </p:cNvPr>
            <p:cNvSpPr/>
            <p:nvPr/>
          </p:nvSpPr>
          <p:spPr>
            <a:xfrm>
              <a:off x="8170461" y="3176571"/>
              <a:ext cx="973979" cy="482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6">
            <a:extLst>
              <a:ext uri="{FF2B5EF4-FFF2-40B4-BE49-F238E27FC236}">
                <a16:creationId xmlns:a16="http://schemas.microsoft.com/office/drawing/2014/main" id="{F232D852-12EE-44EE-9234-784AF4432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941" y="4871129"/>
            <a:ext cx="1352352" cy="134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FC6CB52-589B-44DB-8EA6-5ECA15A44CFF}"/>
              </a:ext>
            </a:extLst>
          </p:cNvPr>
          <p:cNvSpPr/>
          <p:nvPr/>
        </p:nvSpPr>
        <p:spPr>
          <a:xfrm rot="19800000">
            <a:off x="3654772" y="4848717"/>
            <a:ext cx="973979" cy="482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AA13AA5-FD19-4EF9-A5CE-98A7E70DA322}"/>
              </a:ext>
            </a:extLst>
          </p:cNvPr>
          <p:cNvSpPr/>
          <p:nvPr/>
        </p:nvSpPr>
        <p:spPr>
          <a:xfrm rot="1800000">
            <a:off x="3683438" y="5656932"/>
            <a:ext cx="973979" cy="482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B2C44C-79EF-4510-B42D-F0A74A9467A4}"/>
              </a:ext>
            </a:extLst>
          </p:cNvPr>
          <p:cNvGrpSpPr/>
          <p:nvPr/>
        </p:nvGrpSpPr>
        <p:grpSpPr>
          <a:xfrm>
            <a:off x="4684117" y="4501640"/>
            <a:ext cx="2761389" cy="762896"/>
            <a:chOff x="6556149" y="2776649"/>
            <a:chExt cx="4858997" cy="1342408"/>
          </a:xfrm>
        </p:grpSpPr>
        <p:pic>
          <p:nvPicPr>
            <p:cNvPr id="14" name="Picture 6">
              <a:extLst>
                <a:ext uri="{FF2B5EF4-FFF2-40B4-BE49-F238E27FC236}">
                  <a16:creationId xmlns:a16="http://schemas.microsoft.com/office/drawing/2014/main" id="{C512CE2B-4FC6-457E-A7A5-5435F7E455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6149" y="2776649"/>
              <a:ext cx="1352353" cy="1342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C67305FD-5B16-4E23-AECA-DC6B25C48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6402" y="2790179"/>
              <a:ext cx="2008744" cy="1277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8945EC71-8538-4E1C-B5B5-ED13B6DA0E21}"/>
                </a:ext>
              </a:extLst>
            </p:cNvPr>
            <p:cNvSpPr/>
            <p:nvPr/>
          </p:nvSpPr>
          <p:spPr>
            <a:xfrm>
              <a:off x="8170462" y="3176571"/>
              <a:ext cx="973980" cy="4824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Pipe Clip Art">
            <a:extLst>
              <a:ext uri="{FF2B5EF4-FFF2-40B4-BE49-F238E27FC236}">
                <a16:creationId xmlns:a16="http://schemas.microsoft.com/office/drawing/2014/main" id="{35951A04-1997-4670-8491-948B7673C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394" y="3008010"/>
            <a:ext cx="1025549" cy="131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CE000F9-4475-4FCF-8175-C80DCD1B0F2A}"/>
              </a:ext>
            </a:extLst>
          </p:cNvPr>
          <p:cNvSpPr txBox="1"/>
          <p:nvPr/>
        </p:nvSpPr>
        <p:spPr>
          <a:xfrm>
            <a:off x="4741449" y="5445754"/>
            <a:ext cx="352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E13A7B-4C12-4319-8BB7-8386F6D175CD}"/>
              </a:ext>
            </a:extLst>
          </p:cNvPr>
          <p:cNvSpPr txBox="1"/>
          <p:nvPr/>
        </p:nvSpPr>
        <p:spPr>
          <a:xfrm>
            <a:off x="2610742" y="4660924"/>
            <a:ext cx="6107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22118B9-B3C5-47E0-90C0-D366EF3658B8}"/>
              </a:ext>
            </a:extLst>
          </p:cNvPr>
          <p:cNvSpPr/>
          <p:nvPr/>
        </p:nvSpPr>
        <p:spPr>
          <a:xfrm rot="2100000">
            <a:off x="7717006" y="4872100"/>
            <a:ext cx="973979" cy="482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94F4455-8B9B-4406-8FE8-CEFAE0B96A1E}"/>
              </a:ext>
            </a:extLst>
          </p:cNvPr>
          <p:cNvSpPr/>
          <p:nvPr/>
        </p:nvSpPr>
        <p:spPr>
          <a:xfrm rot="19500000">
            <a:off x="7717006" y="5563577"/>
            <a:ext cx="973979" cy="482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8">
            <a:extLst>
              <a:ext uri="{FF2B5EF4-FFF2-40B4-BE49-F238E27FC236}">
                <a16:creationId xmlns:a16="http://schemas.microsoft.com/office/drawing/2014/main" id="{588C0D9D-D761-4740-9FCF-B3C24348F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077" y="5111260"/>
            <a:ext cx="1141578" cy="7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3AADA04-97D5-4B7D-B6BF-E791CA5C692D}"/>
              </a:ext>
            </a:extLst>
          </p:cNvPr>
          <p:cNvSpPr txBox="1"/>
          <p:nvPr/>
        </p:nvSpPr>
        <p:spPr>
          <a:xfrm>
            <a:off x="9756630" y="5003089"/>
            <a:ext cx="352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61717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D6CD28-D147-4DC0-A5FF-335351C7D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CDDF69-9963-4CB8-8441-2D6CA2C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199"/>
            <a:ext cx="11281609" cy="2146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B53A5F-63B3-4E86-93F7-275390D7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0453"/>
            <a:ext cx="10954512" cy="1819656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94" y="84448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What is a Monad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95909"/>
              </p:ext>
            </p:extLst>
          </p:nvPr>
        </p:nvGraphicFramePr>
        <p:xfrm>
          <a:off x="1473200" y="3060562"/>
          <a:ext cx="9269012" cy="2908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CD6C7-B886-4F11-9C23-0BF0CA34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3 Monad Laws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E3CFF39-748F-470B-98BF-23EBEB5A24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987241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396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28C0D-FB3E-4F63-9605-AB49AB748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Effect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39DBF3-27AC-4D3B-BF6D-DE513051C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897972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0170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E3C845-C486-406E-92EA-C0DCCE8C7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01" y="1057314"/>
            <a:ext cx="10905302" cy="239916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0878C7-7719-40BD-AA97-751A85670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rgbClr val="2D305B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11290-B565-4D98-9E37-73732DECC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34" y="4495894"/>
            <a:ext cx="4942542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Bind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634895"/>
            <a:ext cx="0" cy="115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83E8A02-24DA-4A7F-B915-A05095031547}"/>
              </a:ext>
            </a:extLst>
          </p:cNvPr>
          <p:cNvSpPr txBox="1"/>
          <p:nvPr/>
        </p:nvSpPr>
        <p:spPr>
          <a:xfrm>
            <a:off x="6256866" y="4495894"/>
            <a:ext cx="4978899" cy="1444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/>
              <a:t>Function -&gt; (Effect -&gt; Function -&gt; Effect)</a:t>
            </a:r>
          </a:p>
        </p:txBody>
      </p:sp>
    </p:spTree>
    <p:extLst>
      <p:ext uri="{BB962C8B-B14F-4D97-AF65-F5344CB8AC3E}">
        <p14:creationId xmlns:p14="http://schemas.microsoft.com/office/powerpoint/2010/main" val="3929835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8D8845F-30A4-4D73-83CB-ABA691F5A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F50F2-2F3A-40E2-95E3-38B96FDF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70" y="3755360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/>
              <a:t>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C2208-EABB-49A8-8D7C-BD7DD15E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220472"/>
            <a:ext cx="9517450" cy="63890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spc="80">
                <a:solidFill>
                  <a:schemeClr val="tx1">
                    <a:lumMod val="95000"/>
                    <a:lumOff val="5000"/>
                  </a:schemeClr>
                </a:solidFill>
              </a:rPr>
              <a:t>Type -&gt; Effect&lt;Type&gt;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CEA225E-8B04-4637-BEA2-48F49D47D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464266"/>
            <a:ext cx="9459385" cy="207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4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77CB3-F05B-47F5-91DF-B67668B19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" b="11752"/>
          <a:stretch/>
        </p:blipFill>
        <p:spPr>
          <a:xfrm>
            <a:off x="-1" y="10"/>
            <a:ext cx="12192000" cy="455102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3CC6E-EDAC-432B-88C7-2A71960E1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209834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ABA47-34A7-4700-9D86-30C0F7B1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Monad History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A890FE2-C80A-4F38-B6E2-7715DBDDB5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735832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71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F0212-AD41-45C2-9504-BBAAA526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care about Monads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2FDEE8-C213-405A-8733-8F930576C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35842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208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891C27D-8C9D-415C-A639-23D76B7B1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F4C0D6-B7E0-42D0-A57F-6781017A2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4D6D08-A7F1-4445-BA2E-E449562C0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7C1A41-D915-4D26-8D5E-C01B27160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0B663E-F671-4504-99A8-455955469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227" y="805446"/>
            <a:ext cx="6570161" cy="5244497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F89585-ECD6-4B38-96B1-AD41A1BD4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6FCD50-3FE8-4AB2-B746-2CC0EA9D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E90108-E441-4AF0-A059-613D076C7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422045-789A-442D-9E39-6FC4EC45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CF3DD3-8F0C-2A42-AF2E-75D3948E0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859" y="1971370"/>
            <a:ext cx="5600897" cy="331853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F4C63FE-9526-4F8E-BCFD-954D2EF94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A71F0-87C5-4431-946A-51318AEC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182454"/>
            <a:ext cx="3238829" cy="34807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 dirty="0"/>
              <a:t>How many times do we Write this?</a:t>
            </a:r>
          </a:p>
        </p:txBody>
      </p:sp>
    </p:spTree>
    <p:extLst>
      <p:ext uri="{BB962C8B-B14F-4D97-AF65-F5344CB8AC3E}">
        <p14:creationId xmlns:p14="http://schemas.microsoft.com/office/powerpoint/2010/main" val="2132252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B4871E-27C6-2240-A513-DA7CB6E4B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99" b="1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A71F0-87C5-4431-946A-51318AEC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24" y="1340361"/>
            <a:ext cx="3729162" cy="3341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 dirty="0">
                <a:solidFill>
                  <a:schemeClr val="tx1"/>
                </a:solidFill>
              </a:rPr>
              <a:t>How many times do we Write this?</a:t>
            </a:r>
          </a:p>
        </p:txBody>
      </p:sp>
    </p:spTree>
    <p:extLst>
      <p:ext uri="{BB962C8B-B14F-4D97-AF65-F5344CB8AC3E}">
        <p14:creationId xmlns:p14="http://schemas.microsoft.com/office/powerpoint/2010/main" val="44217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4C514-896A-9D4C-A3A9-35B2356F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872" y="645106"/>
            <a:ext cx="3878026" cy="5559896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66529-4B42-8F44-BD2A-D16F922F0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 dirty="0"/>
              <a:t>We end up with something like this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75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FA83B-7628-479E-9A9D-2E002464C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228" y="645106"/>
            <a:ext cx="7466536" cy="322927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71A0D-6B0F-457F-A489-3D0C1A6C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>
                <a:solidFill>
                  <a:schemeClr val="bg1"/>
                </a:solidFill>
              </a:rPr>
              <a:t>One More Example</a:t>
            </a:r>
          </a:p>
        </p:txBody>
      </p:sp>
    </p:spTree>
    <p:extLst>
      <p:ext uri="{BB962C8B-B14F-4D97-AF65-F5344CB8AC3E}">
        <p14:creationId xmlns:p14="http://schemas.microsoft.com/office/powerpoint/2010/main" val="296682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13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2" name="Rectangle 15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3" name="Rectangle 17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085BE-47E2-4BAD-AE03-6219E1BC1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215" y="977296"/>
            <a:ext cx="5087521" cy="235297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208EA-BE5D-42BB-864E-B1E40FE8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>
                <a:solidFill>
                  <a:schemeClr val="bg1"/>
                </a:solidFill>
              </a:rPr>
              <a:t>We can change it to something like this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EF09B21-45A0-42EE-9BDC-C4E0932EA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52456" y="1386165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8C2750-0BD4-4FA5-8125-239D6C5CC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7177" y="1573722"/>
            <a:ext cx="5087521" cy="125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01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E3A1-0F08-4A70-AB61-C8F16698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F696A8-88EA-4DAA-931E-32A68EC09D47}"/>
              </a:ext>
            </a:extLst>
          </p:cNvPr>
          <p:cNvGrpSpPr/>
          <p:nvPr/>
        </p:nvGrpSpPr>
        <p:grpSpPr>
          <a:xfrm>
            <a:off x="665644" y="2687710"/>
            <a:ext cx="4051325" cy="1380113"/>
            <a:chOff x="665644" y="2687710"/>
            <a:chExt cx="4051325" cy="138011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6BC2A68-2C60-4DAD-82EC-EA243FDDFD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644" y="2687710"/>
              <a:ext cx="1352352" cy="1357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302CBCC2-1261-4AFC-9F56-1227E68174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4617" y="2725415"/>
              <a:ext cx="1352352" cy="1342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61FBD3C-B99B-40BA-8559-2F0923EE2B54}"/>
                </a:ext>
              </a:extLst>
            </p:cNvPr>
            <p:cNvSpPr/>
            <p:nvPr/>
          </p:nvSpPr>
          <p:spPr>
            <a:xfrm>
              <a:off x="2204317" y="3146000"/>
              <a:ext cx="973979" cy="482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53AC81-8304-435F-9A32-272D22498CDB}"/>
              </a:ext>
            </a:extLst>
          </p:cNvPr>
          <p:cNvGrpSpPr/>
          <p:nvPr/>
        </p:nvGrpSpPr>
        <p:grpSpPr>
          <a:xfrm>
            <a:off x="6556149" y="2776648"/>
            <a:ext cx="4858995" cy="1342408"/>
            <a:chOff x="6556149" y="2776648"/>
            <a:chExt cx="4858995" cy="1342408"/>
          </a:xfrm>
        </p:grpSpPr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6F433DA8-3EC4-4177-9064-CB1E75C994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6149" y="2776648"/>
              <a:ext cx="1352352" cy="1342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F77D4FD5-0768-42F0-B67A-FA09C0A0AF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6400" y="2790177"/>
              <a:ext cx="2008744" cy="1277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00EA697-C228-4CE5-B4BE-7D6D7D5962F5}"/>
                </a:ext>
              </a:extLst>
            </p:cNvPr>
            <p:cNvSpPr/>
            <p:nvPr/>
          </p:nvSpPr>
          <p:spPr>
            <a:xfrm>
              <a:off x="8170461" y="3176571"/>
              <a:ext cx="973979" cy="482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lus Sign 17">
            <a:extLst>
              <a:ext uri="{FF2B5EF4-FFF2-40B4-BE49-F238E27FC236}">
                <a16:creationId xmlns:a16="http://schemas.microsoft.com/office/drawing/2014/main" id="{1A0D2C08-17F1-4A9C-9C65-AE00D1F4FC59}"/>
              </a:ext>
            </a:extLst>
          </p:cNvPr>
          <p:cNvSpPr/>
          <p:nvPr/>
        </p:nvSpPr>
        <p:spPr>
          <a:xfrm>
            <a:off x="5172788" y="2983599"/>
            <a:ext cx="890802" cy="89080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36F2BFD-78E0-468E-9DC4-CF1DEE52A40E}"/>
              </a:ext>
            </a:extLst>
          </p:cNvPr>
          <p:cNvGrpSpPr/>
          <p:nvPr/>
        </p:nvGrpSpPr>
        <p:grpSpPr>
          <a:xfrm>
            <a:off x="3364617" y="4458712"/>
            <a:ext cx="5200276" cy="1432208"/>
            <a:chOff x="3364617" y="4458712"/>
            <a:chExt cx="5200276" cy="1432208"/>
          </a:xfrm>
        </p:grpSpPr>
        <p:pic>
          <p:nvPicPr>
            <p:cNvPr id="25" name="Picture 4">
              <a:extLst>
                <a:ext uri="{FF2B5EF4-FFF2-40B4-BE49-F238E27FC236}">
                  <a16:creationId xmlns:a16="http://schemas.microsoft.com/office/drawing/2014/main" id="{FB4DA8EF-A697-44E8-9BCC-490BB4FB5C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4617" y="4533225"/>
              <a:ext cx="1352352" cy="1357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8">
              <a:extLst>
                <a:ext uri="{FF2B5EF4-FFF2-40B4-BE49-F238E27FC236}">
                  <a16:creationId xmlns:a16="http://schemas.microsoft.com/office/drawing/2014/main" id="{A6AF34A7-48E4-4DE8-A26B-0E5309E16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6149" y="4458712"/>
              <a:ext cx="2008744" cy="1277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D3A0C4E2-3E30-4C88-BA9C-5CD82E47930A}"/>
                </a:ext>
              </a:extLst>
            </p:cNvPr>
            <p:cNvSpPr/>
            <p:nvPr/>
          </p:nvSpPr>
          <p:spPr>
            <a:xfrm>
              <a:off x="5172788" y="4856316"/>
              <a:ext cx="973979" cy="482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151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3133</TotalTime>
  <Words>125</Words>
  <Application>Microsoft Office PowerPoint</Application>
  <PresentationFormat>Widescreen</PresentationFormat>
  <Paragraphs>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Garamond</vt:lpstr>
      <vt:lpstr>Sagona Book</vt:lpstr>
      <vt:lpstr>Sagona ExtraLight</vt:lpstr>
      <vt:lpstr>SavonVTI</vt:lpstr>
      <vt:lpstr>MoNads</vt:lpstr>
      <vt:lpstr>Monad History</vt:lpstr>
      <vt:lpstr>Why care about Monads</vt:lpstr>
      <vt:lpstr>How many times do we Write this?</vt:lpstr>
      <vt:lpstr>How many times do we Write this?</vt:lpstr>
      <vt:lpstr>We end up with something like this</vt:lpstr>
      <vt:lpstr>One More Example</vt:lpstr>
      <vt:lpstr>We can change it to something like this</vt:lpstr>
      <vt:lpstr>Compose</vt:lpstr>
      <vt:lpstr>Compose</vt:lpstr>
      <vt:lpstr>Compose</vt:lpstr>
      <vt:lpstr>Adapt to Another Type</vt:lpstr>
      <vt:lpstr>What is a Monad</vt:lpstr>
      <vt:lpstr>3 Monad Laws</vt:lpstr>
      <vt:lpstr>Effect</vt:lpstr>
      <vt:lpstr>Bind</vt:lpstr>
      <vt:lpstr>Unit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MoNads</dc:title>
  <dc:creator>Kevin Miller</dc:creator>
  <cp:lastModifiedBy>Kevin Miller</cp:lastModifiedBy>
  <cp:revision>57</cp:revision>
  <dcterms:created xsi:type="dcterms:W3CDTF">2021-03-12T00:17:51Z</dcterms:created>
  <dcterms:modified xsi:type="dcterms:W3CDTF">2021-03-19T18:11:51Z</dcterms:modified>
</cp:coreProperties>
</file>