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3" r:id="rId7"/>
    <p:sldId id="312" r:id="rId8"/>
    <p:sldId id="314" r:id="rId9"/>
    <p:sldId id="318" r:id="rId10"/>
    <p:sldId id="315" r:id="rId11"/>
    <p:sldId id="317" r:id="rId12"/>
    <p:sldId id="316" r:id="rId13"/>
    <p:sldId id="319" r:id="rId14"/>
    <p:sldId id="322" r:id="rId15"/>
    <p:sldId id="309" r:id="rId16"/>
    <p:sldId id="320" r:id="rId17"/>
    <p:sldId id="321" r:id="rId18"/>
    <p:sldId id="323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4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Effect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endParaRPr lang="en-US" dirty="0"/>
        </a:p>
      </dgm:t>
    </dgm:pt>
    <dgm:pt modelId="{B2B879BD-3840-400C-92BD-B2C2383358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Bind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endParaRPr lang="en-US" dirty="0"/>
        </a:p>
      </dgm:t>
    </dgm:pt>
    <dgm:pt modelId="{CA9D674E-4FF1-45DC-82E4-0B2DB6A536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Unit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endParaRPr lang="en-US" dirty="0"/>
        </a:p>
      </dgm:t>
    </dgm:pt>
    <dgm:pt modelId="{D69CB7DE-633C-49F2-955D-F68AD6192FEB}" type="pres">
      <dgm:prSet presAssocID="{15509919-36B5-4162-8899-417A9F93473B}" presName="root" presStyleCnt="0">
        <dgm:presLayoutVars>
          <dgm:dir/>
          <dgm:resizeHandles val="exact"/>
        </dgm:presLayoutVars>
      </dgm:prSet>
      <dgm:spPr/>
    </dgm:pt>
    <dgm:pt modelId="{4A7F6FC8-0B6E-41FB-BAA9-0C77035CF180}" type="pres">
      <dgm:prSet presAssocID="{AAF9DEE3-8444-4CA1-8BC2-D834D3ED6C74}" presName="compNode" presStyleCnt="0"/>
      <dgm:spPr/>
    </dgm:pt>
    <dgm:pt modelId="{AD19B792-7D1E-48DA-80D6-A3ED32F0553A}" type="pres">
      <dgm:prSet presAssocID="{AAF9DEE3-8444-4CA1-8BC2-D834D3ED6C7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AD53E1-E4C1-4135-B9F9-BDB4D9F84513}" type="pres">
      <dgm:prSet presAssocID="{AAF9DEE3-8444-4CA1-8BC2-D834D3ED6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EE365C4-5E71-43C0-B9BF-FB00C5D24D7D}" type="pres">
      <dgm:prSet presAssocID="{AAF9DEE3-8444-4CA1-8BC2-D834D3ED6C74}" presName="spaceRect" presStyleCnt="0"/>
      <dgm:spPr/>
    </dgm:pt>
    <dgm:pt modelId="{D8E18D2E-8BEE-4E83-9E0B-E4CA9977202C}" type="pres">
      <dgm:prSet presAssocID="{AAF9DEE3-8444-4CA1-8BC2-D834D3ED6C74}" presName="textRect" presStyleLbl="revTx" presStyleIdx="0" presStyleCnt="3">
        <dgm:presLayoutVars>
          <dgm:chMax val="1"/>
          <dgm:chPref val="1"/>
        </dgm:presLayoutVars>
      </dgm:prSet>
      <dgm:spPr/>
    </dgm:pt>
    <dgm:pt modelId="{195EE72E-9BDB-4726-828B-7E29D5ACC48C}" type="pres">
      <dgm:prSet presAssocID="{23210C7F-6847-491E-BE1F-A79529AF2B8B}" presName="sibTrans" presStyleCnt="0"/>
      <dgm:spPr/>
    </dgm:pt>
    <dgm:pt modelId="{2E2AA989-B9C8-48F3-A994-6E9EB94E4FFA}" type="pres">
      <dgm:prSet presAssocID="{B2B879BD-3840-400C-92BD-B2C2383358D7}" presName="compNode" presStyleCnt="0"/>
      <dgm:spPr/>
    </dgm:pt>
    <dgm:pt modelId="{8246F7D0-6B2F-4A46-946B-05930EAEC129}" type="pres">
      <dgm:prSet presAssocID="{B2B879BD-3840-400C-92BD-B2C2383358D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EE7E4D-C1F6-4817-AFE3-7F6A5B728E87}" type="pres">
      <dgm:prSet presAssocID="{B2B879BD-3840-400C-92BD-B2C2383358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C1716AC-4EDD-4C3C-A83F-9383BE2A2037}" type="pres">
      <dgm:prSet presAssocID="{B2B879BD-3840-400C-92BD-B2C2383358D7}" presName="spaceRect" presStyleCnt="0"/>
      <dgm:spPr/>
    </dgm:pt>
    <dgm:pt modelId="{8DC210C1-A53C-4FEB-A70E-CFF2DD1F6058}" type="pres">
      <dgm:prSet presAssocID="{B2B879BD-3840-400C-92BD-B2C2383358D7}" presName="textRect" presStyleLbl="revTx" presStyleIdx="1" presStyleCnt="3">
        <dgm:presLayoutVars>
          <dgm:chMax val="1"/>
          <dgm:chPref val="1"/>
        </dgm:presLayoutVars>
      </dgm:prSet>
      <dgm:spPr/>
    </dgm:pt>
    <dgm:pt modelId="{CBB6DF32-BC5E-4BD7-97A8-967789CE46EC}" type="pres">
      <dgm:prSet presAssocID="{FBAA44FF-54DE-45C8-9FAC-512C40277233}" presName="sibTrans" presStyleCnt="0"/>
      <dgm:spPr/>
    </dgm:pt>
    <dgm:pt modelId="{6B2239AF-06B1-40DD-9E9C-6991F0D44362}" type="pres">
      <dgm:prSet presAssocID="{CA9D674E-4FF1-45DC-82E4-0B2DB6A5363F}" presName="compNode" presStyleCnt="0"/>
      <dgm:spPr/>
    </dgm:pt>
    <dgm:pt modelId="{3043F317-AC8E-4D28-A91B-EB14354DEA68}" type="pres">
      <dgm:prSet presAssocID="{CA9D674E-4FF1-45DC-82E4-0B2DB6A5363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083497-A4F2-4ACF-A706-D7EECEDCCEDF}" type="pres">
      <dgm:prSet presAssocID="{CA9D674E-4FF1-45DC-82E4-0B2DB6A536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9929E890-C413-40A9-A119-FC51987F362C}" type="pres">
      <dgm:prSet presAssocID="{CA9D674E-4FF1-45DC-82E4-0B2DB6A5363F}" presName="spaceRect" presStyleCnt="0"/>
      <dgm:spPr/>
    </dgm:pt>
    <dgm:pt modelId="{872B811B-E48E-449B-81AA-54475BB22D3A}" type="pres">
      <dgm:prSet presAssocID="{CA9D674E-4FF1-45DC-82E4-0B2DB6A536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0F36F991-A30F-4043-BA68-AB244AC545CB}" type="presOf" srcId="{B2B879BD-3840-400C-92BD-B2C2383358D7}" destId="{8DC210C1-A53C-4FEB-A70E-CFF2DD1F6058}" srcOrd="0" destOrd="0" presId="urn:microsoft.com/office/officeart/2018/5/layout/IconLeafLabelList"/>
    <dgm:cxn modelId="{63388EA6-2E31-AD4B-BF29-29D205464468}" type="presOf" srcId="{15509919-36B5-4162-8899-417A9F93473B}" destId="{D69CB7DE-633C-49F2-955D-F68AD6192FEB}" srcOrd="0" destOrd="0" presId="urn:microsoft.com/office/officeart/2018/5/layout/IconLeafLabelList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8AE9EDD7-2546-B345-ADBF-49F61345EB37}" type="presOf" srcId="{CA9D674E-4FF1-45DC-82E4-0B2DB6A5363F}" destId="{872B811B-E48E-449B-81AA-54475BB22D3A}" srcOrd="0" destOrd="0" presId="urn:microsoft.com/office/officeart/2018/5/layout/IconLeafLabelList"/>
    <dgm:cxn modelId="{B9C511FD-35C6-9948-B518-8ECD5B45A8BB}" type="presOf" srcId="{AAF9DEE3-8444-4CA1-8BC2-D834D3ED6C74}" destId="{D8E18D2E-8BEE-4E83-9E0B-E4CA9977202C}" srcOrd="0" destOrd="0" presId="urn:microsoft.com/office/officeart/2018/5/layout/IconLeafLabelList"/>
    <dgm:cxn modelId="{0D270EAC-11E2-E943-A708-DFBDB4154E49}" type="presParOf" srcId="{D69CB7DE-633C-49F2-955D-F68AD6192FEB}" destId="{4A7F6FC8-0B6E-41FB-BAA9-0C77035CF180}" srcOrd="0" destOrd="0" presId="urn:microsoft.com/office/officeart/2018/5/layout/IconLeafLabelList"/>
    <dgm:cxn modelId="{340E87C2-3838-2141-B0E1-2EB2D52D7A62}" type="presParOf" srcId="{4A7F6FC8-0B6E-41FB-BAA9-0C77035CF180}" destId="{AD19B792-7D1E-48DA-80D6-A3ED32F0553A}" srcOrd="0" destOrd="0" presId="urn:microsoft.com/office/officeart/2018/5/layout/IconLeafLabelList"/>
    <dgm:cxn modelId="{AE97D9E4-7192-7847-AEF9-863809E3E3D5}" type="presParOf" srcId="{4A7F6FC8-0B6E-41FB-BAA9-0C77035CF180}" destId="{F7AD53E1-E4C1-4135-B9F9-BDB4D9F84513}" srcOrd="1" destOrd="0" presId="urn:microsoft.com/office/officeart/2018/5/layout/IconLeafLabelList"/>
    <dgm:cxn modelId="{946C1C33-1F7B-F342-8DEF-3609B5B17A7A}" type="presParOf" srcId="{4A7F6FC8-0B6E-41FB-BAA9-0C77035CF180}" destId="{6EE365C4-5E71-43C0-B9BF-FB00C5D24D7D}" srcOrd="2" destOrd="0" presId="urn:microsoft.com/office/officeart/2018/5/layout/IconLeafLabelList"/>
    <dgm:cxn modelId="{42E62638-50EC-FF48-984A-C4021CFF83AB}" type="presParOf" srcId="{4A7F6FC8-0B6E-41FB-BAA9-0C77035CF180}" destId="{D8E18D2E-8BEE-4E83-9E0B-E4CA9977202C}" srcOrd="3" destOrd="0" presId="urn:microsoft.com/office/officeart/2018/5/layout/IconLeafLabelList"/>
    <dgm:cxn modelId="{7A710F6D-BB47-324D-BF43-AFA736A06B62}" type="presParOf" srcId="{D69CB7DE-633C-49F2-955D-F68AD6192FEB}" destId="{195EE72E-9BDB-4726-828B-7E29D5ACC48C}" srcOrd="1" destOrd="0" presId="urn:microsoft.com/office/officeart/2018/5/layout/IconLeafLabelList"/>
    <dgm:cxn modelId="{1E81E959-262B-EC42-B75E-ED0067135670}" type="presParOf" srcId="{D69CB7DE-633C-49F2-955D-F68AD6192FEB}" destId="{2E2AA989-B9C8-48F3-A994-6E9EB94E4FFA}" srcOrd="2" destOrd="0" presId="urn:microsoft.com/office/officeart/2018/5/layout/IconLeafLabelList"/>
    <dgm:cxn modelId="{9A46EFA3-6FDA-7440-9705-42A2B18F936C}" type="presParOf" srcId="{2E2AA989-B9C8-48F3-A994-6E9EB94E4FFA}" destId="{8246F7D0-6B2F-4A46-946B-05930EAEC129}" srcOrd="0" destOrd="0" presId="urn:microsoft.com/office/officeart/2018/5/layout/IconLeafLabelList"/>
    <dgm:cxn modelId="{6001AF6A-3072-E748-90C7-821BA4C95D69}" type="presParOf" srcId="{2E2AA989-B9C8-48F3-A994-6E9EB94E4FFA}" destId="{CFEE7E4D-C1F6-4817-AFE3-7F6A5B728E87}" srcOrd="1" destOrd="0" presId="urn:microsoft.com/office/officeart/2018/5/layout/IconLeafLabelList"/>
    <dgm:cxn modelId="{84578412-885E-984E-BFD0-93E687C2049E}" type="presParOf" srcId="{2E2AA989-B9C8-48F3-A994-6E9EB94E4FFA}" destId="{EC1716AC-4EDD-4C3C-A83F-9383BE2A2037}" srcOrd="2" destOrd="0" presId="urn:microsoft.com/office/officeart/2018/5/layout/IconLeafLabelList"/>
    <dgm:cxn modelId="{030CD4A6-CB5D-104D-9AFA-EB008131789D}" type="presParOf" srcId="{2E2AA989-B9C8-48F3-A994-6E9EB94E4FFA}" destId="{8DC210C1-A53C-4FEB-A70E-CFF2DD1F6058}" srcOrd="3" destOrd="0" presId="urn:microsoft.com/office/officeart/2018/5/layout/IconLeafLabelList"/>
    <dgm:cxn modelId="{AE374756-C6D9-0749-A8FE-06345784EB77}" type="presParOf" srcId="{D69CB7DE-633C-49F2-955D-F68AD6192FEB}" destId="{CBB6DF32-BC5E-4BD7-97A8-967789CE46EC}" srcOrd="3" destOrd="0" presId="urn:microsoft.com/office/officeart/2018/5/layout/IconLeafLabelList"/>
    <dgm:cxn modelId="{170AA615-D64D-8C4D-A1E0-3D24636AF4F3}" type="presParOf" srcId="{D69CB7DE-633C-49F2-955D-F68AD6192FEB}" destId="{6B2239AF-06B1-40DD-9E9C-6991F0D44362}" srcOrd="4" destOrd="0" presId="urn:microsoft.com/office/officeart/2018/5/layout/IconLeafLabelList"/>
    <dgm:cxn modelId="{D02A30DA-59A7-1A41-B04B-7F413B623CEC}" type="presParOf" srcId="{6B2239AF-06B1-40DD-9E9C-6991F0D44362}" destId="{3043F317-AC8E-4D28-A91B-EB14354DEA68}" srcOrd="0" destOrd="0" presId="urn:microsoft.com/office/officeart/2018/5/layout/IconLeafLabelList"/>
    <dgm:cxn modelId="{A72D49CC-8C85-FC46-8727-3E9025A5A527}" type="presParOf" srcId="{6B2239AF-06B1-40DD-9E9C-6991F0D44362}" destId="{C6083497-A4F2-4ACF-A706-D7EECEDCCEDF}" srcOrd="1" destOrd="0" presId="urn:microsoft.com/office/officeart/2018/5/layout/IconLeafLabelList"/>
    <dgm:cxn modelId="{F150135E-9FB5-D947-B902-9077E35E5A4A}" type="presParOf" srcId="{6B2239AF-06B1-40DD-9E9C-6991F0D44362}" destId="{9929E890-C413-40A9-A119-FC51987F362C}" srcOrd="2" destOrd="0" presId="urn:microsoft.com/office/officeart/2018/5/layout/IconLeafLabelList"/>
    <dgm:cxn modelId="{BA22DB72-208E-CC41-B66E-0C843CD7E7BF}" type="presParOf" srcId="{6B2239AF-06B1-40DD-9E9C-6991F0D44362}" destId="{872B811B-E48E-449B-81AA-54475BB22D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FC3D1-B0C7-4C67-8A25-0A00C5C9F0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D8E084-8876-4E7C-81B8-0AAFDD892AC6}">
      <dgm:prSet/>
      <dgm:spPr/>
      <dgm:t>
        <a:bodyPr/>
        <a:lstStyle/>
        <a:p>
          <a:r>
            <a:rPr lang="en-US"/>
            <a:t>Left Identity</a:t>
          </a:r>
        </a:p>
      </dgm:t>
    </dgm:pt>
    <dgm:pt modelId="{D76515B9-F012-4C18-B848-E3326D93312C}" type="parTrans" cxnId="{FB1E16E6-DE0E-4138-9BA8-36CBCC4B4C3F}">
      <dgm:prSet/>
      <dgm:spPr/>
      <dgm:t>
        <a:bodyPr/>
        <a:lstStyle/>
        <a:p>
          <a:endParaRPr lang="en-US"/>
        </a:p>
      </dgm:t>
    </dgm:pt>
    <dgm:pt modelId="{1E52C977-C534-4090-ACCC-2C11929B9FC2}" type="sibTrans" cxnId="{FB1E16E6-DE0E-4138-9BA8-36CBCC4B4C3F}">
      <dgm:prSet/>
      <dgm:spPr/>
      <dgm:t>
        <a:bodyPr/>
        <a:lstStyle/>
        <a:p>
          <a:endParaRPr lang="en-US"/>
        </a:p>
      </dgm:t>
    </dgm:pt>
    <dgm:pt modelId="{63B75522-FB37-47FA-8DE0-A524C2B91ED6}">
      <dgm:prSet/>
      <dgm:spPr/>
      <dgm:t>
        <a:bodyPr/>
        <a:lstStyle/>
        <a:p>
          <a:r>
            <a:rPr lang="en-US"/>
            <a:t>Right Identity</a:t>
          </a:r>
        </a:p>
      </dgm:t>
    </dgm:pt>
    <dgm:pt modelId="{3B1092A1-517F-4F97-8858-734E51BE7EF3}" type="parTrans" cxnId="{6B22058C-C32F-4E2F-A16B-CDFAF232BEF1}">
      <dgm:prSet/>
      <dgm:spPr/>
      <dgm:t>
        <a:bodyPr/>
        <a:lstStyle/>
        <a:p>
          <a:endParaRPr lang="en-US"/>
        </a:p>
      </dgm:t>
    </dgm:pt>
    <dgm:pt modelId="{AE681D29-2E81-4873-A58B-4AD6EF4BDFDC}" type="sibTrans" cxnId="{6B22058C-C32F-4E2F-A16B-CDFAF232BEF1}">
      <dgm:prSet/>
      <dgm:spPr/>
      <dgm:t>
        <a:bodyPr/>
        <a:lstStyle/>
        <a:p>
          <a:endParaRPr lang="en-US"/>
        </a:p>
      </dgm:t>
    </dgm:pt>
    <dgm:pt modelId="{8506C856-72F4-4421-9C1F-1CFE9828DB7B}">
      <dgm:prSet/>
      <dgm:spPr/>
      <dgm:t>
        <a:bodyPr/>
        <a:lstStyle/>
        <a:p>
          <a:r>
            <a:rPr lang="en-US"/>
            <a:t>Associativity</a:t>
          </a:r>
        </a:p>
      </dgm:t>
    </dgm:pt>
    <dgm:pt modelId="{B4206342-961A-4AEE-8A09-553ACF77A8E5}" type="parTrans" cxnId="{AAF4C574-3FB4-47AD-95EB-61D576BAFF08}">
      <dgm:prSet/>
      <dgm:spPr/>
      <dgm:t>
        <a:bodyPr/>
        <a:lstStyle/>
        <a:p>
          <a:endParaRPr lang="en-US"/>
        </a:p>
      </dgm:t>
    </dgm:pt>
    <dgm:pt modelId="{999EA8C4-6F2A-46CE-A638-2C145B56BD4B}" type="sibTrans" cxnId="{AAF4C574-3FB4-47AD-95EB-61D576BAFF08}">
      <dgm:prSet/>
      <dgm:spPr/>
      <dgm:t>
        <a:bodyPr/>
        <a:lstStyle/>
        <a:p>
          <a:endParaRPr lang="en-US"/>
        </a:p>
      </dgm:t>
    </dgm:pt>
    <dgm:pt modelId="{2479D493-2A4D-425F-BC43-9017291F03DB}" type="pres">
      <dgm:prSet presAssocID="{240FC3D1-B0C7-4C67-8A25-0A00C5C9F0D2}" presName="linear" presStyleCnt="0">
        <dgm:presLayoutVars>
          <dgm:animLvl val="lvl"/>
          <dgm:resizeHandles val="exact"/>
        </dgm:presLayoutVars>
      </dgm:prSet>
      <dgm:spPr/>
    </dgm:pt>
    <dgm:pt modelId="{3A299F36-BA77-42DF-AD54-DDE10AB08B5A}" type="pres">
      <dgm:prSet presAssocID="{33D8E084-8876-4E7C-81B8-0AAFDD892A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18E79F-F643-4355-BAC5-70E404F01534}" type="pres">
      <dgm:prSet presAssocID="{1E52C977-C534-4090-ACCC-2C11929B9FC2}" presName="spacer" presStyleCnt="0"/>
      <dgm:spPr/>
    </dgm:pt>
    <dgm:pt modelId="{B1C8827C-D079-4F4F-96B2-EBB8B69AF1CE}" type="pres">
      <dgm:prSet presAssocID="{63B75522-FB37-47FA-8DE0-A524C2B91E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35EB13-D118-4401-A360-CCBBE121B2AB}" type="pres">
      <dgm:prSet presAssocID="{AE681D29-2E81-4873-A58B-4AD6EF4BDFDC}" presName="spacer" presStyleCnt="0"/>
      <dgm:spPr/>
    </dgm:pt>
    <dgm:pt modelId="{E07AF548-DD14-47F0-8C1B-5277D9F35B59}" type="pres">
      <dgm:prSet presAssocID="{8506C856-72F4-4421-9C1F-1CFE9828DB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9E6571-6129-49A3-968F-0BC75AF1CB26}" type="presOf" srcId="{8506C856-72F4-4421-9C1F-1CFE9828DB7B}" destId="{E07AF548-DD14-47F0-8C1B-5277D9F35B59}" srcOrd="0" destOrd="0" presId="urn:microsoft.com/office/officeart/2005/8/layout/vList2"/>
    <dgm:cxn modelId="{AAF4C574-3FB4-47AD-95EB-61D576BAFF08}" srcId="{240FC3D1-B0C7-4C67-8A25-0A00C5C9F0D2}" destId="{8506C856-72F4-4421-9C1F-1CFE9828DB7B}" srcOrd="2" destOrd="0" parTransId="{B4206342-961A-4AEE-8A09-553ACF77A8E5}" sibTransId="{999EA8C4-6F2A-46CE-A638-2C145B56BD4B}"/>
    <dgm:cxn modelId="{6B22058C-C32F-4E2F-A16B-CDFAF232BEF1}" srcId="{240FC3D1-B0C7-4C67-8A25-0A00C5C9F0D2}" destId="{63B75522-FB37-47FA-8DE0-A524C2B91ED6}" srcOrd="1" destOrd="0" parTransId="{3B1092A1-517F-4F97-8858-734E51BE7EF3}" sibTransId="{AE681D29-2E81-4873-A58B-4AD6EF4BDFDC}"/>
    <dgm:cxn modelId="{E1F87DB2-2308-4BF6-88EC-037B110A946E}" type="presOf" srcId="{33D8E084-8876-4E7C-81B8-0AAFDD892AC6}" destId="{3A299F36-BA77-42DF-AD54-DDE10AB08B5A}" srcOrd="0" destOrd="0" presId="urn:microsoft.com/office/officeart/2005/8/layout/vList2"/>
    <dgm:cxn modelId="{86307ABB-696B-4490-8601-E79FE1BBCCD4}" type="presOf" srcId="{63B75522-FB37-47FA-8DE0-A524C2B91ED6}" destId="{B1C8827C-D079-4F4F-96B2-EBB8B69AF1CE}" srcOrd="0" destOrd="0" presId="urn:microsoft.com/office/officeart/2005/8/layout/vList2"/>
    <dgm:cxn modelId="{9FBEE4CE-9B9B-49E5-B18B-3E3ACE271620}" type="presOf" srcId="{240FC3D1-B0C7-4C67-8A25-0A00C5C9F0D2}" destId="{2479D493-2A4D-425F-BC43-9017291F03DB}" srcOrd="0" destOrd="0" presId="urn:microsoft.com/office/officeart/2005/8/layout/vList2"/>
    <dgm:cxn modelId="{FB1E16E6-DE0E-4138-9BA8-36CBCC4B4C3F}" srcId="{240FC3D1-B0C7-4C67-8A25-0A00C5C9F0D2}" destId="{33D8E084-8876-4E7C-81B8-0AAFDD892AC6}" srcOrd="0" destOrd="0" parTransId="{D76515B9-F012-4C18-B848-E3326D93312C}" sibTransId="{1E52C977-C534-4090-ACCC-2C11929B9FC2}"/>
    <dgm:cxn modelId="{889E37CB-B0AA-43D8-8EEE-E72F49527F2F}" type="presParOf" srcId="{2479D493-2A4D-425F-BC43-9017291F03DB}" destId="{3A299F36-BA77-42DF-AD54-DDE10AB08B5A}" srcOrd="0" destOrd="0" presId="urn:microsoft.com/office/officeart/2005/8/layout/vList2"/>
    <dgm:cxn modelId="{D922728E-19C2-4F08-AE95-E01087B7853C}" type="presParOf" srcId="{2479D493-2A4D-425F-BC43-9017291F03DB}" destId="{DA18E79F-F643-4355-BAC5-70E404F01534}" srcOrd="1" destOrd="0" presId="urn:microsoft.com/office/officeart/2005/8/layout/vList2"/>
    <dgm:cxn modelId="{BF8FDCDA-2442-4CD7-B60F-863D3C888743}" type="presParOf" srcId="{2479D493-2A4D-425F-BC43-9017291F03DB}" destId="{B1C8827C-D079-4F4F-96B2-EBB8B69AF1CE}" srcOrd="2" destOrd="0" presId="urn:microsoft.com/office/officeart/2005/8/layout/vList2"/>
    <dgm:cxn modelId="{B2D7C75E-F6E8-455A-BC33-368CFA4C622A}" type="presParOf" srcId="{2479D493-2A4D-425F-BC43-9017291F03DB}" destId="{3335EB13-D118-4401-A360-CCBBE121B2AB}" srcOrd="3" destOrd="0" presId="urn:microsoft.com/office/officeart/2005/8/layout/vList2"/>
    <dgm:cxn modelId="{BE711346-3A20-437B-9504-3394285F73BB}" type="presParOf" srcId="{2479D493-2A4D-425F-BC43-9017291F03DB}" destId="{E07AF548-DD14-47F0-8C1B-5277D9F35B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CC2BC3-3B9A-433C-83F0-66F68A3C0DD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C7EB2-9580-48BA-B849-7E8B5507AF8B}">
      <dgm:prSet/>
      <dgm:spPr/>
      <dgm:t>
        <a:bodyPr/>
        <a:lstStyle/>
        <a:p>
          <a:r>
            <a:rPr lang="en-US"/>
            <a:t>Option&lt;T&gt;</a:t>
          </a:r>
        </a:p>
      </dgm:t>
    </dgm:pt>
    <dgm:pt modelId="{067018D0-E185-4C83-A7F6-7405566F95A5}" type="parTrans" cxnId="{21E7D092-601F-4FBD-8F2E-99A33BEAF240}">
      <dgm:prSet/>
      <dgm:spPr/>
      <dgm:t>
        <a:bodyPr/>
        <a:lstStyle/>
        <a:p>
          <a:endParaRPr lang="en-US"/>
        </a:p>
      </dgm:t>
    </dgm:pt>
    <dgm:pt modelId="{2777C9E4-A657-4374-96EE-409E4B908689}" type="sibTrans" cxnId="{21E7D092-601F-4FBD-8F2E-99A33BEAF240}">
      <dgm:prSet/>
      <dgm:spPr/>
      <dgm:t>
        <a:bodyPr/>
        <a:lstStyle/>
        <a:p>
          <a:endParaRPr lang="en-US"/>
        </a:p>
      </dgm:t>
    </dgm:pt>
    <dgm:pt modelId="{4503FF30-9AF1-41BD-A6B7-CAAAE511CD68}">
      <dgm:prSet/>
      <dgm:spPr/>
      <dgm:t>
        <a:bodyPr/>
        <a:lstStyle/>
        <a:p>
          <a:r>
            <a:rPr lang="en-US"/>
            <a:t>Try&lt;T&gt;</a:t>
          </a:r>
        </a:p>
      </dgm:t>
    </dgm:pt>
    <dgm:pt modelId="{93E216C5-FA4C-47E8-848B-E787820CE467}" type="parTrans" cxnId="{9B97B48F-ABB0-4EEF-AB26-AB9D2BEB8E9F}">
      <dgm:prSet/>
      <dgm:spPr/>
      <dgm:t>
        <a:bodyPr/>
        <a:lstStyle/>
        <a:p>
          <a:endParaRPr lang="en-US"/>
        </a:p>
      </dgm:t>
    </dgm:pt>
    <dgm:pt modelId="{030A4A67-C76D-403E-A2E9-A5C71626064E}" type="sibTrans" cxnId="{9B97B48F-ABB0-4EEF-AB26-AB9D2BEB8E9F}">
      <dgm:prSet/>
      <dgm:spPr/>
      <dgm:t>
        <a:bodyPr/>
        <a:lstStyle/>
        <a:p>
          <a:endParaRPr lang="en-US"/>
        </a:p>
      </dgm:t>
    </dgm:pt>
    <dgm:pt modelId="{9236B2F1-71A9-4A28-87FF-53CDF878AAA8}">
      <dgm:prSet/>
      <dgm:spPr/>
      <dgm:t>
        <a:bodyPr/>
        <a:lstStyle/>
        <a:p>
          <a:r>
            <a:rPr lang="en-US"/>
            <a:t>Writer&lt;T&gt;</a:t>
          </a:r>
        </a:p>
      </dgm:t>
    </dgm:pt>
    <dgm:pt modelId="{D1989296-7238-4039-9413-8DE18B1F95E6}" type="parTrans" cxnId="{13B7B0C8-B1C2-45F6-9C04-18417DD73FDE}">
      <dgm:prSet/>
      <dgm:spPr/>
      <dgm:t>
        <a:bodyPr/>
        <a:lstStyle/>
        <a:p>
          <a:endParaRPr lang="en-US"/>
        </a:p>
      </dgm:t>
    </dgm:pt>
    <dgm:pt modelId="{E0B1EB5D-8B23-4347-BC0D-4D820781A292}" type="sibTrans" cxnId="{13B7B0C8-B1C2-45F6-9C04-18417DD73FDE}">
      <dgm:prSet/>
      <dgm:spPr/>
      <dgm:t>
        <a:bodyPr/>
        <a:lstStyle/>
        <a:p>
          <a:endParaRPr lang="en-US"/>
        </a:p>
      </dgm:t>
    </dgm:pt>
    <dgm:pt modelId="{BEA39951-F753-433E-B1A0-D9EF5F19C006}" type="pres">
      <dgm:prSet presAssocID="{B8CC2BC3-3B9A-433C-83F0-66F68A3C0DD6}" presName="linear" presStyleCnt="0">
        <dgm:presLayoutVars>
          <dgm:dir/>
          <dgm:animLvl val="lvl"/>
          <dgm:resizeHandles val="exact"/>
        </dgm:presLayoutVars>
      </dgm:prSet>
      <dgm:spPr/>
    </dgm:pt>
    <dgm:pt modelId="{A55FD4C1-0CE2-4CA8-8F3E-35EBE011C5ED}" type="pres">
      <dgm:prSet presAssocID="{DDAC7EB2-9580-48BA-B849-7E8B5507AF8B}" presName="parentLin" presStyleCnt="0"/>
      <dgm:spPr/>
    </dgm:pt>
    <dgm:pt modelId="{1A98B1C6-55BA-47D3-B2D5-011FBF5B043C}" type="pres">
      <dgm:prSet presAssocID="{DDAC7EB2-9580-48BA-B849-7E8B5507AF8B}" presName="parentLeftMargin" presStyleLbl="node1" presStyleIdx="0" presStyleCnt="3"/>
      <dgm:spPr/>
    </dgm:pt>
    <dgm:pt modelId="{217C01A9-4C6D-4DF8-A4DD-1CC305E82FF2}" type="pres">
      <dgm:prSet presAssocID="{DDAC7EB2-9580-48BA-B849-7E8B5507AF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2C38C5-F523-49A6-983D-EAF263F36A75}" type="pres">
      <dgm:prSet presAssocID="{DDAC7EB2-9580-48BA-B849-7E8B5507AF8B}" presName="negativeSpace" presStyleCnt="0"/>
      <dgm:spPr/>
    </dgm:pt>
    <dgm:pt modelId="{F8F57E4D-9EBA-42F7-BEF0-C7AFD2925D1A}" type="pres">
      <dgm:prSet presAssocID="{DDAC7EB2-9580-48BA-B849-7E8B5507AF8B}" presName="childText" presStyleLbl="conFgAcc1" presStyleIdx="0" presStyleCnt="3">
        <dgm:presLayoutVars>
          <dgm:bulletEnabled val="1"/>
        </dgm:presLayoutVars>
      </dgm:prSet>
      <dgm:spPr/>
    </dgm:pt>
    <dgm:pt modelId="{C42D42D8-D398-4AB3-BD45-FBCB35232808}" type="pres">
      <dgm:prSet presAssocID="{2777C9E4-A657-4374-96EE-409E4B908689}" presName="spaceBetweenRectangles" presStyleCnt="0"/>
      <dgm:spPr/>
    </dgm:pt>
    <dgm:pt modelId="{B7653E51-34AD-4C83-91EE-71311C980D29}" type="pres">
      <dgm:prSet presAssocID="{4503FF30-9AF1-41BD-A6B7-CAAAE511CD68}" presName="parentLin" presStyleCnt="0"/>
      <dgm:spPr/>
    </dgm:pt>
    <dgm:pt modelId="{C510C204-1E8C-4CC7-9898-1C7C172E4988}" type="pres">
      <dgm:prSet presAssocID="{4503FF30-9AF1-41BD-A6B7-CAAAE511CD68}" presName="parentLeftMargin" presStyleLbl="node1" presStyleIdx="0" presStyleCnt="3"/>
      <dgm:spPr/>
    </dgm:pt>
    <dgm:pt modelId="{0E81E702-B8E9-4028-B52E-01967D20AB3F}" type="pres">
      <dgm:prSet presAssocID="{4503FF30-9AF1-41BD-A6B7-CAAAE511CD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635773-D31D-4453-A47D-4C72267D7807}" type="pres">
      <dgm:prSet presAssocID="{4503FF30-9AF1-41BD-A6B7-CAAAE511CD68}" presName="negativeSpace" presStyleCnt="0"/>
      <dgm:spPr/>
    </dgm:pt>
    <dgm:pt modelId="{432F14AF-56C0-44E9-B34D-C5595B6D6297}" type="pres">
      <dgm:prSet presAssocID="{4503FF30-9AF1-41BD-A6B7-CAAAE511CD68}" presName="childText" presStyleLbl="conFgAcc1" presStyleIdx="1" presStyleCnt="3">
        <dgm:presLayoutVars>
          <dgm:bulletEnabled val="1"/>
        </dgm:presLayoutVars>
      </dgm:prSet>
      <dgm:spPr/>
    </dgm:pt>
    <dgm:pt modelId="{4FA3D08B-3C3A-49A0-8D48-5A47DA977FA3}" type="pres">
      <dgm:prSet presAssocID="{030A4A67-C76D-403E-A2E9-A5C71626064E}" presName="spaceBetweenRectangles" presStyleCnt="0"/>
      <dgm:spPr/>
    </dgm:pt>
    <dgm:pt modelId="{062A7020-0500-4F8C-8A8C-56C14B0E877E}" type="pres">
      <dgm:prSet presAssocID="{9236B2F1-71A9-4A28-87FF-53CDF878AAA8}" presName="parentLin" presStyleCnt="0"/>
      <dgm:spPr/>
    </dgm:pt>
    <dgm:pt modelId="{39CF54B1-7C43-450D-840F-B0EACEB72EB9}" type="pres">
      <dgm:prSet presAssocID="{9236B2F1-71A9-4A28-87FF-53CDF878AAA8}" presName="parentLeftMargin" presStyleLbl="node1" presStyleIdx="1" presStyleCnt="3"/>
      <dgm:spPr/>
    </dgm:pt>
    <dgm:pt modelId="{480E55AC-E9CB-4B0A-8F9E-600646122700}" type="pres">
      <dgm:prSet presAssocID="{9236B2F1-71A9-4A28-87FF-53CDF878AA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49473A-D85A-47EF-8C09-BD5D5C15E3A0}" type="pres">
      <dgm:prSet presAssocID="{9236B2F1-71A9-4A28-87FF-53CDF878AAA8}" presName="negativeSpace" presStyleCnt="0"/>
      <dgm:spPr/>
    </dgm:pt>
    <dgm:pt modelId="{86DFD3D7-49F8-4B93-A948-61F04B580CF8}" type="pres">
      <dgm:prSet presAssocID="{9236B2F1-71A9-4A28-87FF-53CDF878AA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45092A-4D4D-449D-BF0E-5424121BB2D5}" type="presOf" srcId="{4503FF30-9AF1-41BD-A6B7-CAAAE511CD68}" destId="{C510C204-1E8C-4CC7-9898-1C7C172E4988}" srcOrd="0" destOrd="0" presId="urn:microsoft.com/office/officeart/2005/8/layout/list1"/>
    <dgm:cxn modelId="{CC4C063C-9F7B-40FC-80BA-025907E5A41A}" type="presOf" srcId="{B8CC2BC3-3B9A-433C-83F0-66F68A3C0DD6}" destId="{BEA39951-F753-433E-B1A0-D9EF5F19C006}" srcOrd="0" destOrd="0" presId="urn:microsoft.com/office/officeart/2005/8/layout/list1"/>
    <dgm:cxn modelId="{E6276276-72D7-4DB7-9414-78ECEEAD55B1}" type="presOf" srcId="{4503FF30-9AF1-41BD-A6B7-CAAAE511CD68}" destId="{0E81E702-B8E9-4028-B52E-01967D20AB3F}" srcOrd="1" destOrd="0" presId="urn:microsoft.com/office/officeart/2005/8/layout/list1"/>
    <dgm:cxn modelId="{EF2CE687-3E8D-4B8E-AADF-081F477D13E0}" type="presOf" srcId="{9236B2F1-71A9-4A28-87FF-53CDF878AAA8}" destId="{39CF54B1-7C43-450D-840F-B0EACEB72EB9}" srcOrd="0" destOrd="0" presId="urn:microsoft.com/office/officeart/2005/8/layout/list1"/>
    <dgm:cxn modelId="{9B97B48F-ABB0-4EEF-AB26-AB9D2BEB8E9F}" srcId="{B8CC2BC3-3B9A-433C-83F0-66F68A3C0DD6}" destId="{4503FF30-9AF1-41BD-A6B7-CAAAE511CD68}" srcOrd="1" destOrd="0" parTransId="{93E216C5-FA4C-47E8-848B-E787820CE467}" sibTransId="{030A4A67-C76D-403E-A2E9-A5C71626064E}"/>
    <dgm:cxn modelId="{124F3691-4CD4-4A80-A060-551DBC443CA2}" type="presOf" srcId="{DDAC7EB2-9580-48BA-B849-7E8B5507AF8B}" destId="{217C01A9-4C6D-4DF8-A4DD-1CC305E82FF2}" srcOrd="1" destOrd="0" presId="urn:microsoft.com/office/officeart/2005/8/layout/list1"/>
    <dgm:cxn modelId="{21E7D092-601F-4FBD-8F2E-99A33BEAF240}" srcId="{B8CC2BC3-3B9A-433C-83F0-66F68A3C0DD6}" destId="{DDAC7EB2-9580-48BA-B849-7E8B5507AF8B}" srcOrd="0" destOrd="0" parTransId="{067018D0-E185-4C83-A7F6-7405566F95A5}" sibTransId="{2777C9E4-A657-4374-96EE-409E4B908689}"/>
    <dgm:cxn modelId="{BD5FFC9B-F863-43DA-9003-33A08126BA3B}" type="presOf" srcId="{DDAC7EB2-9580-48BA-B849-7E8B5507AF8B}" destId="{1A98B1C6-55BA-47D3-B2D5-011FBF5B043C}" srcOrd="0" destOrd="0" presId="urn:microsoft.com/office/officeart/2005/8/layout/list1"/>
    <dgm:cxn modelId="{13B7B0C8-B1C2-45F6-9C04-18417DD73FDE}" srcId="{B8CC2BC3-3B9A-433C-83F0-66F68A3C0DD6}" destId="{9236B2F1-71A9-4A28-87FF-53CDF878AAA8}" srcOrd="2" destOrd="0" parTransId="{D1989296-7238-4039-9413-8DE18B1F95E6}" sibTransId="{E0B1EB5D-8B23-4347-BC0D-4D820781A292}"/>
    <dgm:cxn modelId="{56C558FF-727C-4112-BB3F-90F2096C2D43}" type="presOf" srcId="{9236B2F1-71A9-4A28-87FF-53CDF878AAA8}" destId="{480E55AC-E9CB-4B0A-8F9E-600646122700}" srcOrd="1" destOrd="0" presId="urn:microsoft.com/office/officeart/2005/8/layout/list1"/>
    <dgm:cxn modelId="{F83779BD-4FD7-49BA-93D3-6E4C45A04658}" type="presParOf" srcId="{BEA39951-F753-433E-B1A0-D9EF5F19C006}" destId="{A55FD4C1-0CE2-4CA8-8F3E-35EBE011C5ED}" srcOrd="0" destOrd="0" presId="urn:microsoft.com/office/officeart/2005/8/layout/list1"/>
    <dgm:cxn modelId="{7505707D-0A95-4A4E-977C-98196F459D09}" type="presParOf" srcId="{A55FD4C1-0CE2-4CA8-8F3E-35EBE011C5ED}" destId="{1A98B1C6-55BA-47D3-B2D5-011FBF5B043C}" srcOrd="0" destOrd="0" presId="urn:microsoft.com/office/officeart/2005/8/layout/list1"/>
    <dgm:cxn modelId="{28861637-BA5F-4B16-9E97-7D836C30358D}" type="presParOf" srcId="{A55FD4C1-0CE2-4CA8-8F3E-35EBE011C5ED}" destId="{217C01A9-4C6D-4DF8-A4DD-1CC305E82FF2}" srcOrd="1" destOrd="0" presId="urn:microsoft.com/office/officeart/2005/8/layout/list1"/>
    <dgm:cxn modelId="{BD0819C8-48DF-4A12-80B0-7EDA2925AD00}" type="presParOf" srcId="{BEA39951-F753-433E-B1A0-D9EF5F19C006}" destId="{E02C38C5-F523-49A6-983D-EAF263F36A75}" srcOrd="1" destOrd="0" presId="urn:microsoft.com/office/officeart/2005/8/layout/list1"/>
    <dgm:cxn modelId="{934C4871-7670-42AD-AA08-9BB61D82BA24}" type="presParOf" srcId="{BEA39951-F753-433E-B1A0-D9EF5F19C006}" destId="{F8F57E4D-9EBA-42F7-BEF0-C7AFD2925D1A}" srcOrd="2" destOrd="0" presId="urn:microsoft.com/office/officeart/2005/8/layout/list1"/>
    <dgm:cxn modelId="{836924C2-B199-4CD8-99A2-E0EAE28542F1}" type="presParOf" srcId="{BEA39951-F753-433E-B1A0-D9EF5F19C006}" destId="{C42D42D8-D398-4AB3-BD45-FBCB35232808}" srcOrd="3" destOrd="0" presId="urn:microsoft.com/office/officeart/2005/8/layout/list1"/>
    <dgm:cxn modelId="{7D3884EF-6D47-4427-95BD-2C4BA544096F}" type="presParOf" srcId="{BEA39951-F753-433E-B1A0-D9EF5F19C006}" destId="{B7653E51-34AD-4C83-91EE-71311C980D29}" srcOrd="4" destOrd="0" presId="urn:microsoft.com/office/officeart/2005/8/layout/list1"/>
    <dgm:cxn modelId="{DA07E511-5125-44DA-AF2E-3A48FDAA9867}" type="presParOf" srcId="{B7653E51-34AD-4C83-91EE-71311C980D29}" destId="{C510C204-1E8C-4CC7-9898-1C7C172E4988}" srcOrd="0" destOrd="0" presId="urn:microsoft.com/office/officeart/2005/8/layout/list1"/>
    <dgm:cxn modelId="{1F0DD903-A163-4EEA-BE72-C0368760C2F3}" type="presParOf" srcId="{B7653E51-34AD-4C83-91EE-71311C980D29}" destId="{0E81E702-B8E9-4028-B52E-01967D20AB3F}" srcOrd="1" destOrd="0" presId="urn:microsoft.com/office/officeart/2005/8/layout/list1"/>
    <dgm:cxn modelId="{43B1EC97-B0DF-4378-A1B5-AD935DCFE437}" type="presParOf" srcId="{BEA39951-F753-433E-B1A0-D9EF5F19C006}" destId="{D8635773-D31D-4453-A47D-4C72267D7807}" srcOrd="5" destOrd="0" presId="urn:microsoft.com/office/officeart/2005/8/layout/list1"/>
    <dgm:cxn modelId="{4F4B3B06-BEB9-413D-B7CF-2806B74792B0}" type="presParOf" srcId="{BEA39951-F753-433E-B1A0-D9EF5F19C006}" destId="{432F14AF-56C0-44E9-B34D-C5595B6D6297}" srcOrd="6" destOrd="0" presId="urn:microsoft.com/office/officeart/2005/8/layout/list1"/>
    <dgm:cxn modelId="{9393724D-59F5-4A36-A21A-B58DEBC3F387}" type="presParOf" srcId="{BEA39951-F753-433E-B1A0-D9EF5F19C006}" destId="{4FA3D08B-3C3A-49A0-8D48-5A47DA977FA3}" srcOrd="7" destOrd="0" presId="urn:microsoft.com/office/officeart/2005/8/layout/list1"/>
    <dgm:cxn modelId="{A7422E13-A4F7-4660-9697-FF61B9E4A98C}" type="presParOf" srcId="{BEA39951-F753-433E-B1A0-D9EF5F19C006}" destId="{062A7020-0500-4F8C-8A8C-56C14B0E877E}" srcOrd="8" destOrd="0" presId="urn:microsoft.com/office/officeart/2005/8/layout/list1"/>
    <dgm:cxn modelId="{98339B49-ED33-466E-8FF5-C6C2E3459ECF}" type="presParOf" srcId="{062A7020-0500-4F8C-8A8C-56C14B0E877E}" destId="{39CF54B1-7C43-450D-840F-B0EACEB72EB9}" srcOrd="0" destOrd="0" presId="urn:microsoft.com/office/officeart/2005/8/layout/list1"/>
    <dgm:cxn modelId="{BDC6A872-CBDC-4346-BFBC-0628763BDCC2}" type="presParOf" srcId="{062A7020-0500-4F8C-8A8C-56C14B0E877E}" destId="{480E55AC-E9CB-4B0A-8F9E-600646122700}" srcOrd="1" destOrd="0" presId="urn:microsoft.com/office/officeart/2005/8/layout/list1"/>
    <dgm:cxn modelId="{BB1D5B66-ECC5-412E-9F3F-A78110EE1ED9}" type="presParOf" srcId="{BEA39951-F753-433E-B1A0-D9EF5F19C006}" destId="{D849473A-D85A-47EF-8C09-BD5D5C15E3A0}" srcOrd="9" destOrd="0" presId="urn:microsoft.com/office/officeart/2005/8/layout/list1"/>
    <dgm:cxn modelId="{081670B9-051E-4927-8CE2-A883C65BB316}" type="presParOf" srcId="{BEA39951-F753-433E-B1A0-D9EF5F19C006}" destId="{86DFD3D7-49F8-4B93-A948-61F04B580C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9B792-7D1E-48DA-80D6-A3ED32F0553A}">
      <dsp:nvSpPr>
        <dsp:cNvPr id="0" name=""/>
        <dsp:cNvSpPr/>
      </dsp:nvSpPr>
      <dsp:spPr>
        <a:xfrm>
          <a:off x="638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D53E1-E4C1-4135-B9F9-BDB4D9F84513}">
      <dsp:nvSpPr>
        <dsp:cNvPr id="0" name=""/>
        <dsp:cNvSpPr/>
      </dsp:nvSpPr>
      <dsp:spPr>
        <a:xfrm>
          <a:off x="989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18D2E-8BEE-4E83-9E0B-E4CA9977202C}">
      <dsp:nvSpPr>
        <dsp:cNvPr id="0" name=""/>
        <dsp:cNvSpPr/>
      </dsp:nvSpPr>
      <dsp:spPr>
        <a:xfrm>
          <a:off x="112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Effect</a:t>
          </a:r>
        </a:p>
      </dsp:txBody>
      <dsp:txXfrm>
        <a:off x="112006" y="2174218"/>
        <a:ext cx="2700000" cy="720000"/>
      </dsp:txXfrm>
    </dsp:sp>
    <dsp:sp modelId="{8246F7D0-6B2F-4A46-946B-05930EAEC129}">
      <dsp:nvSpPr>
        <dsp:cNvPr id="0" name=""/>
        <dsp:cNvSpPr/>
      </dsp:nvSpPr>
      <dsp:spPr>
        <a:xfrm>
          <a:off x="38110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E7E4D-C1F6-4817-AFE3-7F6A5B728E87}">
      <dsp:nvSpPr>
        <dsp:cNvPr id="0" name=""/>
        <dsp:cNvSpPr/>
      </dsp:nvSpPr>
      <dsp:spPr>
        <a:xfrm>
          <a:off x="41620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10C1-A53C-4FEB-A70E-CFF2DD1F6058}">
      <dsp:nvSpPr>
        <dsp:cNvPr id="0" name=""/>
        <dsp:cNvSpPr/>
      </dsp:nvSpPr>
      <dsp:spPr>
        <a:xfrm>
          <a:off x="32845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Bind</a:t>
          </a:r>
        </a:p>
      </dsp:txBody>
      <dsp:txXfrm>
        <a:off x="3284506" y="2174218"/>
        <a:ext cx="2700000" cy="720000"/>
      </dsp:txXfrm>
    </dsp:sp>
    <dsp:sp modelId="{3043F317-AC8E-4D28-A91B-EB14354DEA68}">
      <dsp:nvSpPr>
        <dsp:cNvPr id="0" name=""/>
        <dsp:cNvSpPr/>
      </dsp:nvSpPr>
      <dsp:spPr>
        <a:xfrm>
          <a:off x="6983506" y="14218"/>
          <a:ext cx="1647000" cy="1647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83497-A4F2-4ACF-A706-D7EECEDCCEDF}">
      <dsp:nvSpPr>
        <dsp:cNvPr id="0" name=""/>
        <dsp:cNvSpPr/>
      </dsp:nvSpPr>
      <dsp:spPr>
        <a:xfrm>
          <a:off x="7334506" y="365218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811B-E48E-449B-81AA-54475BB22D3A}">
      <dsp:nvSpPr>
        <dsp:cNvPr id="0" name=""/>
        <dsp:cNvSpPr/>
      </dsp:nvSpPr>
      <dsp:spPr>
        <a:xfrm>
          <a:off x="6457006" y="2174218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Unit</a:t>
          </a:r>
        </a:p>
      </dsp:txBody>
      <dsp:txXfrm>
        <a:off x="6457006" y="2174218"/>
        <a:ext cx="27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99F36-BA77-42DF-AD54-DDE10AB08B5A}">
      <dsp:nvSpPr>
        <dsp:cNvPr id="0" name=""/>
        <dsp:cNvSpPr/>
      </dsp:nvSpPr>
      <dsp:spPr>
        <a:xfrm>
          <a:off x="0" y="167336"/>
          <a:ext cx="5906181" cy="1511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Left Identity</a:t>
          </a:r>
        </a:p>
      </dsp:txBody>
      <dsp:txXfrm>
        <a:off x="73764" y="241100"/>
        <a:ext cx="5758653" cy="1363527"/>
      </dsp:txXfrm>
    </dsp:sp>
    <dsp:sp modelId="{B1C8827C-D079-4F4F-96B2-EBB8B69AF1CE}">
      <dsp:nvSpPr>
        <dsp:cNvPr id="0" name=""/>
        <dsp:cNvSpPr/>
      </dsp:nvSpPr>
      <dsp:spPr>
        <a:xfrm>
          <a:off x="0" y="1859831"/>
          <a:ext cx="5906181" cy="1511055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Right Identity</a:t>
          </a:r>
        </a:p>
      </dsp:txBody>
      <dsp:txXfrm>
        <a:off x="73764" y="1933595"/>
        <a:ext cx="5758653" cy="1363527"/>
      </dsp:txXfrm>
    </dsp:sp>
    <dsp:sp modelId="{E07AF548-DD14-47F0-8C1B-5277D9F35B59}">
      <dsp:nvSpPr>
        <dsp:cNvPr id="0" name=""/>
        <dsp:cNvSpPr/>
      </dsp:nvSpPr>
      <dsp:spPr>
        <a:xfrm>
          <a:off x="0" y="3552326"/>
          <a:ext cx="5906181" cy="1511055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Associativity</a:t>
          </a:r>
        </a:p>
      </dsp:txBody>
      <dsp:txXfrm>
        <a:off x="73764" y="3626090"/>
        <a:ext cx="5758653" cy="1363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57E4D-9EBA-42F7-BEF0-C7AFD2925D1A}">
      <dsp:nvSpPr>
        <dsp:cNvPr id="0" name=""/>
        <dsp:cNvSpPr/>
      </dsp:nvSpPr>
      <dsp:spPr>
        <a:xfrm>
          <a:off x="0" y="592159"/>
          <a:ext cx="590618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C01A9-4C6D-4DF8-A4DD-1CC305E82FF2}">
      <dsp:nvSpPr>
        <dsp:cNvPr id="0" name=""/>
        <dsp:cNvSpPr/>
      </dsp:nvSpPr>
      <dsp:spPr>
        <a:xfrm>
          <a:off x="295309" y="1758"/>
          <a:ext cx="4134326" cy="1180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Option&lt;T&gt;</a:t>
          </a:r>
        </a:p>
      </dsp:txBody>
      <dsp:txXfrm>
        <a:off x="352951" y="59400"/>
        <a:ext cx="4019042" cy="1065516"/>
      </dsp:txXfrm>
    </dsp:sp>
    <dsp:sp modelId="{432F14AF-56C0-44E9-B34D-C5595B6D6297}">
      <dsp:nvSpPr>
        <dsp:cNvPr id="0" name=""/>
        <dsp:cNvSpPr/>
      </dsp:nvSpPr>
      <dsp:spPr>
        <a:xfrm>
          <a:off x="0" y="2406559"/>
          <a:ext cx="590618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1E702-B8E9-4028-B52E-01967D20AB3F}">
      <dsp:nvSpPr>
        <dsp:cNvPr id="0" name=""/>
        <dsp:cNvSpPr/>
      </dsp:nvSpPr>
      <dsp:spPr>
        <a:xfrm>
          <a:off x="295309" y="1816159"/>
          <a:ext cx="4134326" cy="118080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Try&lt;T&gt;</a:t>
          </a:r>
        </a:p>
      </dsp:txBody>
      <dsp:txXfrm>
        <a:off x="352951" y="1873801"/>
        <a:ext cx="4019042" cy="1065516"/>
      </dsp:txXfrm>
    </dsp:sp>
    <dsp:sp modelId="{86DFD3D7-49F8-4B93-A948-61F04B580CF8}">
      <dsp:nvSpPr>
        <dsp:cNvPr id="0" name=""/>
        <dsp:cNvSpPr/>
      </dsp:nvSpPr>
      <dsp:spPr>
        <a:xfrm>
          <a:off x="0" y="4220959"/>
          <a:ext cx="5906181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E55AC-E9CB-4B0A-8F9E-600646122700}">
      <dsp:nvSpPr>
        <dsp:cNvPr id="0" name=""/>
        <dsp:cNvSpPr/>
      </dsp:nvSpPr>
      <dsp:spPr>
        <a:xfrm>
          <a:off x="295309" y="3630559"/>
          <a:ext cx="4134326" cy="118080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Writer&lt;T&gt;</a:t>
          </a:r>
        </a:p>
      </dsp:txBody>
      <dsp:txXfrm>
        <a:off x="352951" y="3688201"/>
        <a:ext cx="4019042" cy="1065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MoNads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you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E3A1-0F08-4A70-AB61-C8F1669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BC2A68-2C60-4DAD-82EC-EA243FDDF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9" y="2687875"/>
            <a:ext cx="1352352" cy="135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2CBCC2-1261-4AFC-9F56-1227E681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62" y="2905697"/>
            <a:ext cx="975880" cy="9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1FBD3C-B99B-40BA-8559-2F0923EE2B54}"/>
              </a:ext>
            </a:extLst>
          </p:cNvPr>
          <p:cNvSpPr/>
          <p:nvPr/>
        </p:nvSpPr>
        <p:spPr>
          <a:xfrm>
            <a:off x="1949111" y="3125503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53AC81-8304-435F-9A32-272D22498CDB}"/>
              </a:ext>
            </a:extLst>
          </p:cNvPr>
          <p:cNvGrpSpPr/>
          <p:nvPr/>
        </p:nvGrpSpPr>
        <p:grpSpPr>
          <a:xfrm>
            <a:off x="6556149" y="2776648"/>
            <a:ext cx="4858995" cy="1342408"/>
            <a:chOff x="6556149" y="2776648"/>
            <a:chExt cx="4858995" cy="1342408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6F433DA8-3EC4-4177-9064-CB1E75C99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8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77D4FD5-0768-42F0-B67A-FA09C0A0A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0" y="2790177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0EA697-C228-4CE5-B4BE-7D6D7D5962F5}"/>
                </a:ext>
              </a:extLst>
            </p:cNvPr>
            <p:cNvSpPr/>
            <p:nvPr/>
          </p:nvSpPr>
          <p:spPr>
            <a:xfrm>
              <a:off x="8170461" y="3176571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36B4A38-3F73-4436-A15B-E97B2A50730F}"/>
              </a:ext>
            </a:extLst>
          </p:cNvPr>
          <p:cNvSpPr/>
          <p:nvPr/>
        </p:nvSpPr>
        <p:spPr>
          <a:xfrm>
            <a:off x="4691547" y="2709458"/>
            <a:ext cx="1476787" cy="147678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212F3-198C-49D0-935C-1C841E62BE2B}"/>
              </a:ext>
            </a:extLst>
          </p:cNvPr>
          <p:cNvSpPr txBox="1"/>
          <p:nvPr/>
        </p:nvSpPr>
        <p:spPr>
          <a:xfrm>
            <a:off x="3881483" y="2594694"/>
            <a:ext cx="727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212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FF03-0C70-4AC2-BE14-4B0B1518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 to Another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B2A49-2CC3-4970-AFA5-81EB22B0F4E6}"/>
              </a:ext>
            </a:extLst>
          </p:cNvPr>
          <p:cNvGrpSpPr/>
          <p:nvPr/>
        </p:nvGrpSpPr>
        <p:grpSpPr>
          <a:xfrm>
            <a:off x="3800178" y="2087355"/>
            <a:ext cx="2660610" cy="735054"/>
            <a:chOff x="6556149" y="2776648"/>
            <a:chExt cx="4858995" cy="1342408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B181303B-4804-460A-9ADB-E608976A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8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768CC29-037B-487F-9950-FCBD6F29E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0" y="2790177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1626CCC2-352C-438E-8D97-027CADD67CDE}"/>
                </a:ext>
              </a:extLst>
            </p:cNvPr>
            <p:cNvSpPr/>
            <p:nvPr/>
          </p:nvSpPr>
          <p:spPr>
            <a:xfrm>
              <a:off x="8170461" y="3176571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6">
            <a:extLst>
              <a:ext uri="{FF2B5EF4-FFF2-40B4-BE49-F238E27FC236}">
                <a16:creationId xmlns:a16="http://schemas.microsoft.com/office/drawing/2014/main" id="{F232D852-12EE-44EE-9234-784AF4432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4871129"/>
            <a:ext cx="1352352" cy="13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C6CB52-589B-44DB-8EA6-5ECA15A44CFF}"/>
              </a:ext>
            </a:extLst>
          </p:cNvPr>
          <p:cNvSpPr/>
          <p:nvPr/>
        </p:nvSpPr>
        <p:spPr>
          <a:xfrm rot="19800000">
            <a:off x="3654772" y="4848717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A13AA5-FD19-4EF9-A5CE-98A7E70DA322}"/>
              </a:ext>
            </a:extLst>
          </p:cNvPr>
          <p:cNvSpPr/>
          <p:nvPr/>
        </p:nvSpPr>
        <p:spPr>
          <a:xfrm rot="1800000">
            <a:off x="3683438" y="5656932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2C44C-79EF-4510-B42D-F0A74A9467A4}"/>
              </a:ext>
            </a:extLst>
          </p:cNvPr>
          <p:cNvGrpSpPr/>
          <p:nvPr/>
        </p:nvGrpSpPr>
        <p:grpSpPr>
          <a:xfrm>
            <a:off x="4684117" y="4501640"/>
            <a:ext cx="2761389" cy="762896"/>
            <a:chOff x="6556149" y="2776649"/>
            <a:chExt cx="4858997" cy="1342408"/>
          </a:xfrm>
        </p:grpSpPr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C512CE2B-4FC6-457E-A7A5-5435F7E45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9"/>
              <a:ext cx="1352353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C67305FD-5B16-4E23-AECA-DC6B25C48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2" y="2790179"/>
              <a:ext cx="2008744" cy="127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945EC71-8538-4E1C-B5B5-ED13B6DA0E21}"/>
                </a:ext>
              </a:extLst>
            </p:cNvPr>
            <p:cNvSpPr/>
            <p:nvPr/>
          </p:nvSpPr>
          <p:spPr>
            <a:xfrm>
              <a:off x="8170462" y="3176571"/>
              <a:ext cx="973980" cy="482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ipe Clip Art">
            <a:extLst>
              <a:ext uri="{FF2B5EF4-FFF2-40B4-BE49-F238E27FC236}">
                <a16:creationId xmlns:a16="http://schemas.microsoft.com/office/drawing/2014/main" id="{35951A04-1997-4670-8491-948B7673C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394" y="3008010"/>
            <a:ext cx="1025549" cy="131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000F9-4475-4FCF-8175-C80DCD1B0F2A}"/>
              </a:ext>
            </a:extLst>
          </p:cNvPr>
          <p:cNvSpPr txBox="1"/>
          <p:nvPr/>
        </p:nvSpPr>
        <p:spPr>
          <a:xfrm>
            <a:off x="4741449" y="5445754"/>
            <a:ext cx="352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13A7B-4C12-4319-8BB7-8386F6D175CD}"/>
              </a:ext>
            </a:extLst>
          </p:cNvPr>
          <p:cNvSpPr txBox="1"/>
          <p:nvPr/>
        </p:nvSpPr>
        <p:spPr>
          <a:xfrm>
            <a:off x="2610742" y="4660924"/>
            <a:ext cx="610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2118B9-B3C5-47E0-90C0-D366EF3658B8}"/>
              </a:ext>
            </a:extLst>
          </p:cNvPr>
          <p:cNvSpPr/>
          <p:nvPr/>
        </p:nvSpPr>
        <p:spPr>
          <a:xfrm rot="2100000">
            <a:off x="7717006" y="4872100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94F4455-8B9B-4406-8FE8-CEFAE0B96A1E}"/>
              </a:ext>
            </a:extLst>
          </p:cNvPr>
          <p:cNvSpPr/>
          <p:nvPr/>
        </p:nvSpPr>
        <p:spPr>
          <a:xfrm rot="19500000">
            <a:off x="7717006" y="5563577"/>
            <a:ext cx="973979" cy="48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588C0D9D-D761-4740-9FCF-B3C24348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77" y="5111260"/>
            <a:ext cx="1141578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AADA04-97D5-4B7D-B6BF-E791CA5C692D}"/>
              </a:ext>
            </a:extLst>
          </p:cNvPr>
          <p:cNvSpPr txBox="1"/>
          <p:nvPr/>
        </p:nvSpPr>
        <p:spPr>
          <a:xfrm>
            <a:off x="9756630" y="5003089"/>
            <a:ext cx="352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17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a Monad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95909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D6C7-B886-4F11-9C23-0BF0CA3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 Monad Laws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E3CFF39-748F-470B-98BF-23EBEB5A2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87241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9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8C0D-FB3E-4F63-9605-AB49AB74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Effect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9DBF3-27AC-4D3B-BF6D-DE513051C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89797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7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3C845-C486-406E-92EA-C0DCCE8C7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01" y="1057314"/>
            <a:ext cx="10905302" cy="23991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2D305B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11290-B565-4D98-9E37-73732DE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Bind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3E8A02-24DA-4A7F-B915-A05095031547}"/>
              </a:ext>
            </a:extLst>
          </p:cNvPr>
          <p:cNvSpPr txBox="1"/>
          <p:nvPr/>
        </p:nvSpPr>
        <p:spPr>
          <a:xfrm>
            <a:off x="6256866" y="4495894"/>
            <a:ext cx="4978899" cy="144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/>
              <a:t>Function -&gt; (Effect -&gt; Function -&gt; Effect)</a:t>
            </a:r>
          </a:p>
        </p:txBody>
      </p:sp>
    </p:spTree>
    <p:extLst>
      <p:ext uri="{BB962C8B-B14F-4D97-AF65-F5344CB8AC3E}">
        <p14:creationId xmlns:p14="http://schemas.microsoft.com/office/powerpoint/2010/main" val="392983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50F2-2F3A-40E2-95E3-38B96FDF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2208-EABB-49A8-8D7C-BD7DD15E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>
                <a:solidFill>
                  <a:schemeClr val="tx1">
                    <a:lumMod val="95000"/>
                    <a:lumOff val="5000"/>
                  </a:schemeClr>
                </a:solidFill>
              </a:rPr>
              <a:t>Type -&gt; Effect&lt;Type&gt;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EA225E-8B04-4637-BEA2-48F49D47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464266"/>
            <a:ext cx="9459385" cy="20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0212-AD41-45C2-9504-BBAAA526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Monads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2501-E824-4BCC-814D-58C10485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35208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CF3DD3-8F0C-2A42-AF2E-75D3948E0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59" y="1971370"/>
            <a:ext cx="5600897" cy="33185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/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213225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4871E-27C6-2240-A513-DA7CB6E4B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9" b="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71F0-87C5-4431-946A-51318AEC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>
                <a:solidFill>
                  <a:schemeClr val="tx1"/>
                </a:solidFill>
              </a:rPr>
              <a:t>How many times do we Write this?</a:t>
            </a:r>
          </a:p>
        </p:txBody>
      </p:sp>
    </p:spTree>
    <p:extLst>
      <p:ext uri="{BB962C8B-B14F-4D97-AF65-F5344CB8AC3E}">
        <p14:creationId xmlns:p14="http://schemas.microsoft.com/office/powerpoint/2010/main" val="44217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4C514-896A-9D4C-A3A9-35B2356F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72" y="645106"/>
            <a:ext cx="3878026" cy="555989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6529-4B42-8F44-BD2A-D16F922F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/>
              <a:t>We end up with something like this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5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FA83B-7628-479E-9A9D-2E002464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28" y="645106"/>
            <a:ext cx="7466536" cy="32292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71A0D-6B0F-457F-A489-3D0C1A6C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One More Example</a:t>
            </a:r>
          </a:p>
        </p:txBody>
      </p:sp>
    </p:spTree>
    <p:extLst>
      <p:ext uri="{BB962C8B-B14F-4D97-AF65-F5344CB8AC3E}">
        <p14:creationId xmlns:p14="http://schemas.microsoft.com/office/powerpoint/2010/main" val="29668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85BE-47E2-4BAD-AE03-6219E1BC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15" y="977296"/>
            <a:ext cx="5087521" cy="235297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208EA-BE5D-42BB-864E-B1E40FE8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We can change it to something like this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456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C2750-0BD4-4FA5-8125-239D6C5C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177" y="1573722"/>
            <a:ext cx="5087521" cy="12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E3A1-0F08-4A70-AB61-C8F16698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F696A8-88EA-4DAA-931E-32A68EC09D47}"/>
              </a:ext>
            </a:extLst>
          </p:cNvPr>
          <p:cNvGrpSpPr/>
          <p:nvPr/>
        </p:nvGrpSpPr>
        <p:grpSpPr>
          <a:xfrm>
            <a:off x="665644" y="2687710"/>
            <a:ext cx="4051325" cy="1380113"/>
            <a:chOff x="665644" y="2687710"/>
            <a:chExt cx="4051325" cy="138011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6BC2A68-2C60-4DAD-82EC-EA243FDDF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44" y="2687710"/>
              <a:ext cx="1352352" cy="135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02CBCC2-1261-4AFC-9F56-1227E6817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617" y="2725415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61FBD3C-B99B-40BA-8559-2F0923EE2B54}"/>
                </a:ext>
              </a:extLst>
            </p:cNvPr>
            <p:cNvSpPr/>
            <p:nvPr/>
          </p:nvSpPr>
          <p:spPr>
            <a:xfrm>
              <a:off x="2204317" y="3146000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53AC81-8304-435F-9A32-272D22498CDB}"/>
              </a:ext>
            </a:extLst>
          </p:cNvPr>
          <p:cNvGrpSpPr/>
          <p:nvPr/>
        </p:nvGrpSpPr>
        <p:grpSpPr>
          <a:xfrm>
            <a:off x="6556149" y="2776648"/>
            <a:ext cx="4858995" cy="1342408"/>
            <a:chOff x="6556149" y="2776648"/>
            <a:chExt cx="4858995" cy="1342408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6F433DA8-3EC4-4177-9064-CB1E75C994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2776648"/>
              <a:ext cx="1352352" cy="1342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77D4FD5-0768-42F0-B67A-FA09C0A0AF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6400" y="2790177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00EA697-C228-4CE5-B4BE-7D6D7D5962F5}"/>
                </a:ext>
              </a:extLst>
            </p:cNvPr>
            <p:cNvSpPr/>
            <p:nvPr/>
          </p:nvSpPr>
          <p:spPr>
            <a:xfrm>
              <a:off x="8170461" y="3176571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lus Sign 17">
            <a:extLst>
              <a:ext uri="{FF2B5EF4-FFF2-40B4-BE49-F238E27FC236}">
                <a16:creationId xmlns:a16="http://schemas.microsoft.com/office/drawing/2014/main" id="{1A0D2C08-17F1-4A9C-9C65-AE00D1F4FC59}"/>
              </a:ext>
            </a:extLst>
          </p:cNvPr>
          <p:cNvSpPr/>
          <p:nvPr/>
        </p:nvSpPr>
        <p:spPr>
          <a:xfrm>
            <a:off x="5172788" y="2983599"/>
            <a:ext cx="890802" cy="89080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6F2BFD-78E0-468E-9DC4-CF1DEE52A40E}"/>
              </a:ext>
            </a:extLst>
          </p:cNvPr>
          <p:cNvGrpSpPr/>
          <p:nvPr/>
        </p:nvGrpSpPr>
        <p:grpSpPr>
          <a:xfrm>
            <a:off x="3364617" y="4458712"/>
            <a:ext cx="5200276" cy="1432208"/>
            <a:chOff x="3364617" y="4458712"/>
            <a:chExt cx="5200276" cy="1432208"/>
          </a:xfrm>
        </p:grpSpPr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FB4DA8EF-A697-44E8-9BCC-490BB4FB5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4617" y="4533225"/>
              <a:ext cx="1352352" cy="1357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A6AF34A7-48E4-4DE8-A26B-0E5309E16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49" y="4458712"/>
              <a:ext cx="2008744" cy="1277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3A0C4E2-3E30-4C88-BA9C-5CD82E47930A}"/>
                </a:ext>
              </a:extLst>
            </p:cNvPr>
            <p:cNvSpPr/>
            <p:nvPr/>
          </p:nvSpPr>
          <p:spPr>
            <a:xfrm>
              <a:off x="5172788" y="4856316"/>
              <a:ext cx="973979" cy="482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5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AC4C-E938-4173-AC56-077EE7F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6C197-5F36-485D-9553-B7A35262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13013"/>
            <a:ext cx="9754550" cy="117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1C08C-9101-43AA-BED3-7C6A4963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78610"/>
            <a:ext cx="5941634" cy="15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1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100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Sagona Book</vt:lpstr>
      <vt:lpstr>Sagona ExtraLight</vt:lpstr>
      <vt:lpstr>SavonVTI</vt:lpstr>
      <vt:lpstr>MoNads</vt:lpstr>
      <vt:lpstr>Why care about Monads</vt:lpstr>
      <vt:lpstr>How many times do we Write this?</vt:lpstr>
      <vt:lpstr>How many times do we Write this?</vt:lpstr>
      <vt:lpstr>We end up with something like this</vt:lpstr>
      <vt:lpstr>One More Example</vt:lpstr>
      <vt:lpstr>We can change it to something like this</vt:lpstr>
      <vt:lpstr>Compose</vt:lpstr>
      <vt:lpstr>Compose</vt:lpstr>
      <vt:lpstr>Compose</vt:lpstr>
      <vt:lpstr>Adapt to Another Type</vt:lpstr>
      <vt:lpstr>What is a Monad</vt:lpstr>
      <vt:lpstr>3 Monad Laws</vt:lpstr>
      <vt:lpstr>Effect</vt:lpstr>
      <vt:lpstr>Bind</vt:lpstr>
      <vt:lpstr>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MoNads</dc:title>
  <dc:creator>Kevin Miller</dc:creator>
  <cp:lastModifiedBy>Kevin Miller</cp:lastModifiedBy>
  <cp:revision>49</cp:revision>
  <dcterms:created xsi:type="dcterms:W3CDTF">2021-03-12T00:17:51Z</dcterms:created>
  <dcterms:modified xsi:type="dcterms:W3CDTF">2021-03-19T01:32:43Z</dcterms:modified>
</cp:coreProperties>
</file>