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1" r:id="rId6"/>
    <p:sldId id="312" r:id="rId7"/>
    <p:sldId id="313" r:id="rId8"/>
    <p:sldId id="314" r:id="rId9"/>
    <p:sldId id="30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Effect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endParaRPr lang="en-US" dirty="0"/>
        </a:p>
      </dgm:t>
    </dgm:pt>
    <dgm:pt modelId="{B2B879BD-3840-400C-92BD-B2C2383358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Bind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endParaRPr lang="en-US" dirty="0"/>
        </a:p>
      </dgm:t>
    </dgm:pt>
    <dgm:pt modelId="{CA9D674E-4FF1-45DC-82E4-0B2DB6A536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Unit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endParaRPr lang="en-US" dirty="0"/>
        </a:p>
      </dgm:t>
    </dgm:pt>
    <dgm:pt modelId="{D69CB7DE-633C-49F2-955D-F68AD6192FEB}" type="pres">
      <dgm:prSet presAssocID="{15509919-36B5-4162-8899-417A9F93473B}" presName="root" presStyleCnt="0">
        <dgm:presLayoutVars>
          <dgm:dir/>
          <dgm:resizeHandles val="exact"/>
        </dgm:presLayoutVars>
      </dgm:prSet>
      <dgm:spPr/>
    </dgm:pt>
    <dgm:pt modelId="{4A7F6FC8-0B6E-41FB-BAA9-0C77035CF180}" type="pres">
      <dgm:prSet presAssocID="{AAF9DEE3-8444-4CA1-8BC2-D834D3ED6C74}" presName="compNode" presStyleCnt="0"/>
      <dgm:spPr/>
    </dgm:pt>
    <dgm:pt modelId="{AD19B792-7D1E-48DA-80D6-A3ED32F0553A}" type="pres">
      <dgm:prSet presAssocID="{AAF9DEE3-8444-4CA1-8BC2-D834D3ED6C7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AD53E1-E4C1-4135-B9F9-BDB4D9F84513}" type="pres">
      <dgm:prSet presAssocID="{AAF9DEE3-8444-4CA1-8BC2-D834D3ED6C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EE365C4-5E71-43C0-B9BF-FB00C5D24D7D}" type="pres">
      <dgm:prSet presAssocID="{AAF9DEE3-8444-4CA1-8BC2-D834D3ED6C74}" presName="spaceRect" presStyleCnt="0"/>
      <dgm:spPr/>
    </dgm:pt>
    <dgm:pt modelId="{D8E18D2E-8BEE-4E83-9E0B-E4CA9977202C}" type="pres">
      <dgm:prSet presAssocID="{AAF9DEE3-8444-4CA1-8BC2-D834D3ED6C74}" presName="textRect" presStyleLbl="revTx" presStyleIdx="0" presStyleCnt="3">
        <dgm:presLayoutVars>
          <dgm:chMax val="1"/>
          <dgm:chPref val="1"/>
        </dgm:presLayoutVars>
      </dgm:prSet>
      <dgm:spPr/>
    </dgm:pt>
    <dgm:pt modelId="{195EE72E-9BDB-4726-828B-7E29D5ACC48C}" type="pres">
      <dgm:prSet presAssocID="{23210C7F-6847-491E-BE1F-A79529AF2B8B}" presName="sibTrans" presStyleCnt="0"/>
      <dgm:spPr/>
    </dgm:pt>
    <dgm:pt modelId="{2E2AA989-B9C8-48F3-A994-6E9EB94E4FFA}" type="pres">
      <dgm:prSet presAssocID="{B2B879BD-3840-400C-92BD-B2C2383358D7}" presName="compNode" presStyleCnt="0"/>
      <dgm:spPr/>
    </dgm:pt>
    <dgm:pt modelId="{8246F7D0-6B2F-4A46-946B-05930EAEC129}" type="pres">
      <dgm:prSet presAssocID="{B2B879BD-3840-400C-92BD-B2C2383358D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EE7E4D-C1F6-4817-AFE3-7F6A5B728E87}" type="pres">
      <dgm:prSet presAssocID="{B2B879BD-3840-400C-92BD-B2C2383358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C1716AC-4EDD-4C3C-A83F-9383BE2A2037}" type="pres">
      <dgm:prSet presAssocID="{B2B879BD-3840-400C-92BD-B2C2383358D7}" presName="spaceRect" presStyleCnt="0"/>
      <dgm:spPr/>
    </dgm:pt>
    <dgm:pt modelId="{8DC210C1-A53C-4FEB-A70E-CFF2DD1F6058}" type="pres">
      <dgm:prSet presAssocID="{B2B879BD-3840-400C-92BD-B2C2383358D7}" presName="textRect" presStyleLbl="revTx" presStyleIdx="1" presStyleCnt="3">
        <dgm:presLayoutVars>
          <dgm:chMax val="1"/>
          <dgm:chPref val="1"/>
        </dgm:presLayoutVars>
      </dgm:prSet>
      <dgm:spPr/>
    </dgm:pt>
    <dgm:pt modelId="{CBB6DF32-BC5E-4BD7-97A8-967789CE46EC}" type="pres">
      <dgm:prSet presAssocID="{FBAA44FF-54DE-45C8-9FAC-512C40277233}" presName="sibTrans" presStyleCnt="0"/>
      <dgm:spPr/>
    </dgm:pt>
    <dgm:pt modelId="{6B2239AF-06B1-40DD-9E9C-6991F0D44362}" type="pres">
      <dgm:prSet presAssocID="{CA9D674E-4FF1-45DC-82E4-0B2DB6A5363F}" presName="compNode" presStyleCnt="0"/>
      <dgm:spPr/>
    </dgm:pt>
    <dgm:pt modelId="{3043F317-AC8E-4D28-A91B-EB14354DEA68}" type="pres">
      <dgm:prSet presAssocID="{CA9D674E-4FF1-45DC-82E4-0B2DB6A5363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6083497-A4F2-4ACF-A706-D7EECEDCCEDF}" type="pres">
      <dgm:prSet presAssocID="{CA9D674E-4FF1-45DC-82E4-0B2DB6A536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9929E890-C413-40A9-A119-FC51987F362C}" type="pres">
      <dgm:prSet presAssocID="{CA9D674E-4FF1-45DC-82E4-0B2DB6A5363F}" presName="spaceRect" presStyleCnt="0"/>
      <dgm:spPr/>
    </dgm:pt>
    <dgm:pt modelId="{872B811B-E48E-449B-81AA-54475BB22D3A}" type="pres">
      <dgm:prSet presAssocID="{CA9D674E-4FF1-45DC-82E4-0B2DB6A536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0F36F991-A30F-4043-BA68-AB244AC545CB}" type="presOf" srcId="{B2B879BD-3840-400C-92BD-B2C2383358D7}" destId="{8DC210C1-A53C-4FEB-A70E-CFF2DD1F6058}" srcOrd="0" destOrd="0" presId="urn:microsoft.com/office/officeart/2018/5/layout/IconLeafLabelList"/>
    <dgm:cxn modelId="{63388EA6-2E31-AD4B-BF29-29D205464468}" type="presOf" srcId="{15509919-36B5-4162-8899-417A9F93473B}" destId="{D69CB7DE-633C-49F2-955D-F68AD6192FEB}" srcOrd="0" destOrd="0" presId="urn:microsoft.com/office/officeart/2018/5/layout/IconLeafLabelList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8AE9EDD7-2546-B345-ADBF-49F61345EB37}" type="presOf" srcId="{CA9D674E-4FF1-45DC-82E4-0B2DB6A5363F}" destId="{872B811B-E48E-449B-81AA-54475BB22D3A}" srcOrd="0" destOrd="0" presId="urn:microsoft.com/office/officeart/2018/5/layout/IconLeafLabelList"/>
    <dgm:cxn modelId="{B9C511FD-35C6-9948-B518-8ECD5B45A8BB}" type="presOf" srcId="{AAF9DEE3-8444-4CA1-8BC2-D834D3ED6C74}" destId="{D8E18D2E-8BEE-4E83-9E0B-E4CA9977202C}" srcOrd="0" destOrd="0" presId="urn:microsoft.com/office/officeart/2018/5/layout/IconLeafLabelList"/>
    <dgm:cxn modelId="{0D270EAC-11E2-E943-A708-DFBDB4154E49}" type="presParOf" srcId="{D69CB7DE-633C-49F2-955D-F68AD6192FEB}" destId="{4A7F6FC8-0B6E-41FB-BAA9-0C77035CF180}" srcOrd="0" destOrd="0" presId="urn:microsoft.com/office/officeart/2018/5/layout/IconLeafLabelList"/>
    <dgm:cxn modelId="{340E87C2-3838-2141-B0E1-2EB2D52D7A62}" type="presParOf" srcId="{4A7F6FC8-0B6E-41FB-BAA9-0C77035CF180}" destId="{AD19B792-7D1E-48DA-80D6-A3ED32F0553A}" srcOrd="0" destOrd="0" presId="urn:microsoft.com/office/officeart/2018/5/layout/IconLeafLabelList"/>
    <dgm:cxn modelId="{AE97D9E4-7192-7847-AEF9-863809E3E3D5}" type="presParOf" srcId="{4A7F6FC8-0B6E-41FB-BAA9-0C77035CF180}" destId="{F7AD53E1-E4C1-4135-B9F9-BDB4D9F84513}" srcOrd="1" destOrd="0" presId="urn:microsoft.com/office/officeart/2018/5/layout/IconLeafLabelList"/>
    <dgm:cxn modelId="{946C1C33-1F7B-F342-8DEF-3609B5B17A7A}" type="presParOf" srcId="{4A7F6FC8-0B6E-41FB-BAA9-0C77035CF180}" destId="{6EE365C4-5E71-43C0-B9BF-FB00C5D24D7D}" srcOrd="2" destOrd="0" presId="urn:microsoft.com/office/officeart/2018/5/layout/IconLeafLabelList"/>
    <dgm:cxn modelId="{42E62638-50EC-FF48-984A-C4021CFF83AB}" type="presParOf" srcId="{4A7F6FC8-0B6E-41FB-BAA9-0C77035CF180}" destId="{D8E18D2E-8BEE-4E83-9E0B-E4CA9977202C}" srcOrd="3" destOrd="0" presId="urn:microsoft.com/office/officeart/2018/5/layout/IconLeafLabelList"/>
    <dgm:cxn modelId="{7A710F6D-BB47-324D-BF43-AFA736A06B62}" type="presParOf" srcId="{D69CB7DE-633C-49F2-955D-F68AD6192FEB}" destId="{195EE72E-9BDB-4726-828B-7E29D5ACC48C}" srcOrd="1" destOrd="0" presId="urn:microsoft.com/office/officeart/2018/5/layout/IconLeafLabelList"/>
    <dgm:cxn modelId="{1E81E959-262B-EC42-B75E-ED0067135670}" type="presParOf" srcId="{D69CB7DE-633C-49F2-955D-F68AD6192FEB}" destId="{2E2AA989-B9C8-48F3-A994-6E9EB94E4FFA}" srcOrd="2" destOrd="0" presId="urn:microsoft.com/office/officeart/2018/5/layout/IconLeafLabelList"/>
    <dgm:cxn modelId="{9A46EFA3-6FDA-7440-9705-42A2B18F936C}" type="presParOf" srcId="{2E2AA989-B9C8-48F3-A994-6E9EB94E4FFA}" destId="{8246F7D0-6B2F-4A46-946B-05930EAEC129}" srcOrd="0" destOrd="0" presId="urn:microsoft.com/office/officeart/2018/5/layout/IconLeafLabelList"/>
    <dgm:cxn modelId="{6001AF6A-3072-E748-90C7-821BA4C95D69}" type="presParOf" srcId="{2E2AA989-B9C8-48F3-A994-6E9EB94E4FFA}" destId="{CFEE7E4D-C1F6-4817-AFE3-7F6A5B728E87}" srcOrd="1" destOrd="0" presId="urn:microsoft.com/office/officeart/2018/5/layout/IconLeafLabelList"/>
    <dgm:cxn modelId="{84578412-885E-984E-BFD0-93E687C2049E}" type="presParOf" srcId="{2E2AA989-B9C8-48F3-A994-6E9EB94E4FFA}" destId="{EC1716AC-4EDD-4C3C-A83F-9383BE2A2037}" srcOrd="2" destOrd="0" presId="urn:microsoft.com/office/officeart/2018/5/layout/IconLeafLabelList"/>
    <dgm:cxn modelId="{030CD4A6-CB5D-104D-9AFA-EB008131789D}" type="presParOf" srcId="{2E2AA989-B9C8-48F3-A994-6E9EB94E4FFA}" destId="{8DC210C1-A53C-4FEB-A70E-CFF2DD1F6058}" srcOrd="3" destOrd="0" presId="urn:microsoft.com/office/officeart/2018/5/layout/IconLeafLabelList"/>
    <dgm:cxn modelId="{AE374756-C6D9-0749-A8FE-06345784EB77}" type="presParOf" srcId="{D69CB7DE-633C-49F2-955D-F68AD6192FEB}" destId="{CBB6DF32-BC5E-4BD7-97A8-967789CE46EC}" srcOrd="3" destOrd="0" presId="urn:microsoft.com/office/officeart/2018/5/layout/IconLeafLabelList"/>
    <dgm:cxn modelId="{170AA615-D64D-8C4D-A1E0-3D24636AF4F3}" type="presParOf" srcId="{D69CB7DE-633C-49F2-955D-F68AD6192FEB}" destId="{6B2239AF-06B1-40DD-9E9C-6991F0D44362}" srcOrd="4" destOrd="0" presId="urn:microsoft.com/office/officeart/2018/5/layout/IconLeafLabelList"/>
    <dgm:cxn modelId="{D02A30DA-59A7-1A41-B04B-7F413B623CEC}" type="presParOf" srcId="{6B2239AF-06B1-40DD-9E9C-6991F0D44362}" destId="{3043F317-AC8E-4D28-A91B-EB14354DEA68}" srcOrd="0" destOrd="0" presId="urn:microsoft.com/office/officeart/2018/5/layout/IconLeafLabelList"/>
    <dgm:cxn modelId="{A72D49CC-8C85-FC46-8727-3E9025A5A527}" type="presParOf" srcId="{6B2239AF-06B1-40DD-9E9C-6991F0D44362}" destId="{C6083497-A4F2-4ACF-A706-D7EECEDCCEDF}" srcOrd="1" destOrd="0" presId="urn:microsoft.com/office/officeart/2018/5/layout/IconLeafLabelList"/>
    <dgm:cxn modelId="{F150135E-9FB5-D947-B902-9077E35E5A4A}" type="presParOf" srcId="{6B2239AF-06B1-40DD-9E9C-6991F0D44362}" destId="{9929E890-C413-40A9-A119-FC51987F362C}" srcOrd="2" destOrd="0" presId="urn:microsoft.com/office/officeart/2018/5/layout/IconLeafLabelList"/>
    <dgm:cxn modelId="{BA22DB72-208E-CC41-B66E-0C843CD7E7BF}" type="presParOf" srcId="{6B2239AF-06B1-40DD-9E9C-6991F0D44362}" destId="{872B811B-E48E-449B-81AA-54475BB22D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9B792-7D1E-48DA-80D6-A3ED32F0553A}">
      <dsp:nvSpPr>
        <dsp:cNvPr id="0" name=""/>
        <dsp:cNvSpPr/>
      </dsp:nvSpPr>
      <dsp:spPr>
        <a:xfrm>
          <a:off x="6385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D53E1-E4C1-4135-B9F9-BDB4D9F84513}">
      <dsp:nvSpPr>
        <dsp:cNvPr id="0" name=""/>
        <dsp:cNvSpPr/>
      </dsp:nvSpPr>
      <dsp:spPr>
        <a:xfrm>
          <a:off x="9895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18D2E-8BEE-4E83-9E0B-E4CA9977202C}">
      <dsp:nvSpPr>
        <dsp:cNvPr id="0" name=""/>
        <dsp:cNvSpPr/>
      </dsp:nvSpPr>
      <dsp:spPr>
        <a:xfrm>
          <a:off x="1120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Effect</a:t>
          </a:r>
        </a:p>
      </dsp:txBody>
      <dsp:txXfrm>
        <a:off x="112006" y="2174218"/>
        <a:ext cx="2700000" cy="720000"/>
      </dsp:txXfrm>
    </dsp:sp>
    <dsp:sp modelId="{8246F7D0-6B2F-4A46-946B-05930EAEC129}">
      <dsp:nvSpPr>
        <dsp:cNvPr id="0" name=""/>
        <dsp:cNvSpPr/>
      </dsp:nvSpPr>
      <dsp:spPr>
        <a:xfrm>
          <a:off x="38110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E7E4D-C1F6-4817-AFE3-7F6A5B728E87}">
      <dsp:nvSpPr>
        <dsp:cNvPr id="0" name=""/>
        <dsp:cNvSpPr/>
      </dsp:nvSpPr>
      <dsp:spPr>
        <a:xfrm>
          <a:off x="41620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10C1-A53C-4FEB-A70E-CFF2DD1F6058}">
      <dsp:nvSpPr>
        <dsp:cNvPr id="0" name=""/>
        <dsp:cNvSpPr/>
      </dsp:nvSpPr>
      <dsp:spPr>
        <a:xfrm>
          <a:off x="32845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Bind</a:t>
          </a:r>
        </a:p>
      </dsp:txBody>
      <dsp:txXfrm>
        <a:off x="3284506" y="2174218"/>
        <a:ext cx="2700000" cy="720000"/>
      </dsp:txXfrm>
    </dsp:sp>
    <dsp:sp modelId="{3043F317-AC8E-4D28-A91B-EB14354DEA68}">
      <dsp:nvSpPr>
        <dsp:cNvPr id="0" name=""/>
        <dsp:cNvSpPr/>
      </dsp:nvSpPr>
      <dsp:spPr>
        <a:xfrm>
          <a:off x="69835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83497-A4F2-4ACF-A706-D7EECEDCCEDF}">
      <dsp:nvSpPr>
        <dsp:cNvPr id="0" name=""/>
        <dsp:cNvSpPr/>
      </dsp:nvSpPr>
      <dsp:spPr>
        <a:xfrm>
          <a:off x="73345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B811B-E48E-449B-81AA-54475BB22D3A}">
      <dsp:nvSpPr>
        <dsp:cNvPr id="0" name=""/>
        <dsp:cNvSpPr/>
      </dsp:nvSpPr>
      <dsp:spPr>
        <a:xfrm>
          <a:off x="64570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Unit</a:t>
          </a:r>
        </a:p>
      </dsp:txBody>
      <dsp:txXfrm>
        <a:off x="6457006" y="2174218"/>
        <a:ext cx="27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3/11/21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MoNads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you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0212-AD41-45C2-9504-BBAAA526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Monads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2501-E824-4BCC-814D-58C10485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Code Reuse</a:t>
            </a:r>
          </a:p>
        </p:txBody>
      </p:sp>
    </p:spTree>
    <p:extLst>
      <p:ext uri="{BB962C8B-B14F-4D97-AF65-F5344CB8AC3E}">
        <p14:creationId xmlns:p14="http://schemas.microsoft.com/office/powerpoint/2010/main" val="33520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4871E-27C6-2240-A513-DA7CB6E4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9" b="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71F0-87C5-4431-946A-51318AEC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>
                <a:solidFill>
                  <a:schemeClr val="tx1"/>
                </a:solidFill>
              </a:rPr>
              <a:t>How many times do we Write this?</a:t>
            </a:r>
          </a:p>
        </p:txBody>
      </p:sp>
    </p:spTree>
    <p:extLst>
      <p:ext uri="{BB962C8B-B14F-4D97-AF65-F5344CB8AC3E}">
        <p14:creationId xmlns:p14="http://schemas.microsoft.com/office/powerpoint/2010/main" val="44217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CF3DD3-8F0C-2A42-AF2E-75D3948E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59" y="1971370"/>
            <a:ext cx="5600897" cy="331853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71F0-87C5-4431-946A-51318AEC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/>
              <a:t>How many times do we Write this?</a:t>
            </a:r>
          </a:p>
        </p:txBody>
      </p:sp>
    </p:spTree>
    <p:extLst>
      <p:ext uri="{BB962C8B-B14F-4D97-AF65-F5344CB8AC3E}">
        <p14:creationId xmlns:p14="http://schemas.microsoft.com/office/powerpoint/2010/main" val="213225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C514-896A-9D4C-A3A9-35B2356F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72" y="645106"/>
            <a:ext cx="3878026" cy="555989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66529-4B42-8F44-BD2A-D16F922F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/>
              <a:t>We end up with something like this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5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a Monad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5909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898C-6FC1-401F-B6E3-5023EB24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9B61-3F9B-4D24-8A6C-406965F6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3620060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Sagona Book</vt:lpstr>
      <vt:lpstr>Sagona ExtraLight</vt:lpstr>
      <vt:lpstr>SavonVTI</vt:lpstr>
      <vt:lpstr>MoNads</vt:lpstr>
      <vt:lpstr>Why care about Monads</vt:lpstr>
      <vt:lpstr>How many times do we Write this?</vt:lpstr>
      <vt:lpstr>How many times do we Write this?</vt:lpstr>
      <vt:lpstr>We end up with something like this</vt:lpstr>
      <vt:lpstr>What is a Monad</vt:lpstr>
      <vt:lpstr>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Kevin Miller</dc:creator>
  <cp:lastModifiedBy>Kevin Miller</cp:lastModifiedBy>
  <cp:revision>1</cp:revision>
  <dcterms:created xsi:type="dcterms:W3CDTF">2021-03-12T00:17:51Z</dcterms:created>
  <dcterms:modified xsi:type="dcterms:W3CDTF">2021-03-12T01:04:41Z</dcterms:modified>
</cp:coreProperties>
</file>