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0" r:id="rId4"/>
    <p:sldId id="264" r:id="rId5"/>
    <p:sldId id="277" r:id="rId6"/>
    <p:sldId id="281" r:id="rId7"/>
    <p:sldId id="284" r:id="rId8"/>
    <p:sldId id="290" r:id="rId9"/>
    <p:sldId id="291" r:id="rId10"/>
    <p:sldId id="302" r:id="rId11"/>
  </p:sldIdLst>
  <p:sldSz cx="14630400" cy="82296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9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6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5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2022-09-06T10:05:49Z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4D0D5F4573874460AB56DA54D6EBE0E5</vt:lpwstr>
  </property>
  <property fmtid="{D5CDD505-2E9C-101B-9397-08002B2CF9AE}" pid="3" name="KSOProductBuildVer">
    <vt:lpwstr>2052-11.1.0.12313</vt:lpwstr>
  </property>
</Properties>
</file>