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386" r:id="rId4"/>
    <p:sldId id="265" r:id="rId5"/>
    <p:sldId id="286" r:id="rId6"/>
    <p:sldId id="332" r:id="rId7"/>
    <p:sldId id="337" r:id="rId8"/>
    <p:sldId id="360" r:id="rId9"/>
    <p:sldId id="365" r:id="rId10"/>
    <p:sldId id="385" r:id="rId11"/>
  </p:sldIdLst>
  <p:sldSz cx="14630400" cy="8229600" type="screen4x3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b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b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381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6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8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381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40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49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50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605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2022-09-06T10:28:06Z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FB2E28FD9D6A4A1E847D6ACA00CBA819</vt:lpwstr>
  </property>
  <property fmtid="{D5CDD505-2E9C-101B-9397-08002B2CF9AE}" pid="3" name="KSOProductBuildVer">
    <vt:lpwstr>2052-11.1.0.12313</vt:lpwstr>
  </property>
</Properties>
</file>