
<file path=[Content_Types].xml><?xml version="1.0" encoding="utf-8"?>
<Types xmlns="http://schemas.openxmlformats.org/package/2006/content-types">
  <Default Extension="jpeg" ContentType="image/jpeg"/>
  <Default Extension="JPG" ContentType="image/.jpg"/>
  <Default Extension="bmp" ContentType="image/bmp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9" r:id="rId5"/>
    <p:sldId id="261" r:id="rId6"/>
    <p:sldId id="276" r:id="rId7"/>
    <p:sldId id="278" r:id="rId8"/>
    <p:sldId id="279" r:id="rId9"/>
    <p:sldId id="286" r:id="rId10"/>
  </p:sldIdLst>
  <p:sldSz cx="14630400" cy="8229600" type="screen4x3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b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b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b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b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b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b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b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b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3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1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42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77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91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34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81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2M3MGI2NzllODQzNDRiYjljMDJjYTBjMDgzMTI1YzY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(4:3)</PresentationFormat>
  <Paragraphs>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minis</cp:lastModifiedBy>
  <cp:revision>2</cp:revision>
  <dcterms:created xsi:type="dcterms:W3CDTF">2013-01-27T09:14:00Z</dcterms:created>
  <dcterms:modified xsi:type="dcterms:W3CDTF">2022-09-06T11:40:22Z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54318B8A47F24D47A9B3C12F2694605E</vt:lpwstr>
  </property>
  <property fmtid="{D5CDD505-2E9C-101B-9397-08002B2CF9AE}" pid="3" name="KSOProductBuildVer">
    <vt:lpwstr>2052-11.1.0.12313</vt:lpwstr>
  </property>
</Properties>
</file>