
<file path=[Content_Types].xml><?xml version="1.0" encoding="utf-8"?>
<Types xmlns="http://schemas.openxmlformats.org/package/2006/content-types">
  <Default Extension="jpeg" ContentType="image/jpeg"/>
  <Default Extension="JPG" ContentType="image/.jpg"/>
  <Default Extension="bmp" ContentType="image/bmp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76" r:id="rId5"/>
    <p:sldId id="277" r:id="rId6"/>
    <p:sldId id="278" r:id="rId7"/>
    <p:sldId id="258" r:id="rId8"/>
    <p:sldId id="266" r:id="rId9"/>
    <p:sldId id="279" r:id="rId10"/>
    <p:sldId id="304" r:id="rId11"/>
    <p:sldId id="305" r:id="rId12"/>
  </p:sldIdLst>
  <p:sldSz cx="14630400" cy="8229600" type="screen4x3"/>
  <p:notesSz cx="6858000" cy="9144000"/>
  <p:custDataLst>
    <p:tags r:id="rId16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gs" Target="tags/tag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bm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bm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bm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bm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bm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bm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bm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bmp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bmp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b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6667_ffmpeg.b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666142_ffmpeg.b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66610_ffmpeg.b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66670_ffmpeg.b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66671_ffmpeg.b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66674_ffmpeg.b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66626_ffmpeg.b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66649_ffmpeg.b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66677_ffmpeg.b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666122_ffmpeg.b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Y2M3MGI2NzllODQzNDRiYjljMDJjYTBjMDgzMTI1YzYifQ==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On-screen Show (4:3)</PresentationFormat>
  <Paragraphs>0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Arial</vt:lpstr>
      <vt:lpstr>宋体</vt:lpstr>
      <vt:lpstr>Wingdings</vt:lpstr>
      <vt:lpstr>Arial</vt:lpstr>
      <vt:lpstr>微软雅黑</vt:lpstr>
      <vt:lpstr>Arial Unicode MS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>generated using python-pptx</dc:description>
  <cp:lastModifiedBy>minis</cp:lastModifiedBy>
  <cp:revision>2</cp:revision>
  <dcterms:created xsi:type="dcterms:W3CDTF">2013-01-27T09:14:00Z</dcterms:created>
  <dcterms:modified xsi:type="dcterms:W3CDTF">2022-09-06T12:17:22Z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7340702A8E824E8397AFB636954C43B5</vt:lpwstr>
  </property>
  <property fmtid="{D5CDD505-2E9C-101B-9397-08002B2CF9AE}" pid="3" name="KSOProductBuildVer">
    <vt:lpwstr>2052-11.1.0.12313</vt:lpwstr>
  </property>
</Properties>
</file>