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66" r:id="rId4"/>
    <p:sldId id="273" r:id="rId5"/>
  </p:sldIdLst>
  <p:sldSz cx="14630400" cy="82296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2022-09-06T12:18:57Z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6D2D62F866634236A0FF100579A59DFB</vt:lpwstr>
  </property>
  <property fmtid="{D5CDD505-2E9C-101B-9397-08002B2CF9AE}" pid="3" name="KSOProductBuildVer">
    <vt:lpwstr>2052-11.1.0.12313</vt:lpwstr>
  </property>
</Properties>
</file>