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3"/>
    <p:sldId id="261" r:id="rId4"/>
    <p:sldId id="263" r:id="rId5"/>
    <p:sldId id="270" r:id="rId6"/>
    <p:sldId id="271" r:id="rId7"/>
    <p:sldId id="272" r:id="rId8"/>
    <p:sldId id="275" r:id="rId9"/>
    <p:sldId id="279" r:id="rId10"/>
    <p:sldId id="289" r:id="rId11"/>
  </p:sldIdLst>
  <p:sldSz cx="14630400" cy="82296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4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6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0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1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1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1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3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1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2022-09-06T14:04:34Z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CA3706170931441A8E50DABB793A92E7</vt:lpwstr>
  </property>
  <property fmtid="{D5CDD505-2E9C-101B-9397-08002B2CF9AE}" pid="3" name="KSOProductBuildVer">
    <vt:lpwstr>2052-11.1.0.12313</vt:lpwstr>
  </property>
</Properties>
</file>