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3" r:id="rId4"/>
    <p:sldId id="274" r:id="rId5"/>
    <p:sldId id="284" r:id="rId6"/>
    <p:sldId id="294" r:id="rId7"/>
    <p:sldId id="301" r:id="rId8"/>
    <p:sldId id="303" r:id="rId9"/>
    <p:sldId id="312" r:id="rId10"/>
    <p:sldId id="316" r:id="rId11"/>
    <p:sldId id="324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8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9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61364FFE8C614BA99BEC28B385128926</vt:lpwstr>
  </property>
  <property fmtid="{D5CDD505-2E9C-101B-9397-08002B2CF9AE}" pid="3" name="KSOProductBuildVer">
    <vt:lpwstr>2052-11.1.0.12313</vt:lpwstr>
  </property>
</Properties>
</file>