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3" r:id="rId5"/>
    <p:sldId id="306" r:id="rId6"/>
    <p:sldId id="286" r:id="rId7"/>
    <p:sldId id="288" r:id="rId8"/>
    <p:sldId id="289" r:id="rId9"/>
    <p:sldId id="292" r:id="rId10"/>
    <p:sldId id="304" r:id="rId11"/>
  </p:sldIdLst>
  <p:sldSz cx="14630400" cy="82296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6858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6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9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0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1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8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2022-09-06T14:13:56Z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AAE2B8CB6A4D451A87D9009B2198F644</vt:lpwstr>
  </property>
  <property fmtid="{D5CDD505-2E9C-101B-9397-08002B2CF9AE}" pid="3" name="KSOProductBuildVer">
    <vt:lpwstr>2052-11.1.0.12313</vt:lpwstr>
  </property>
</Properties>
</file>