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2" r:id="rId5"/>
    <p:sldId id="263" r:id="rId6"/>
    <p:sldId id="265" r:id="rId7"/>
    <p:sldId id="293" r:id="rId8"/>
  </p:sldIdLst>
  <p:sldSz cx="14630400" cy="8229600" type="screen4x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9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2022-09-06T14:17:04Z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AB17DFBFF3554832A2CA7A0AF6508440</vt:lpwstr>
  </property>
  <property fmtid="{D5CDD505-2E9C-101B-9397-08002B2CF9AE}" pid="3" name="KSOProductBuildVer">
    <vt:lpwstr>2052-11.1.0.12313</vt:lpwstr>
  </property>
</Properties>
</file>