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6" r:id="rId4"/>
    <p:sldId id="267" r:id="rId5"/>
    <p:sldId id="268" r:id="rId6"/>
    <p:sldId id="269" r:id="rId7"/>
    <p:sldId id="270" r:id="rId8"/>
    <p:sldId id="282" r:id="rId9"/>
    <p:sldId id="284" r:id="rId10"/>
    <p:sldId id="298" r:id="rId11"/>
    <p:sldId id="300" r:id="rId12"/>
  </p:sldIdLst>
  <p:sldSz cx="14630400" cy="82296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45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1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1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3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3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3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38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0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2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9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2022-09-06T07:24:47Z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D1151D6A863248A8B92626D599ABA94B</vt:lpwstr>
  </property>
  <property fmtid="{D5CDD505-2E9C-101B-9397-08002B2CF9AE}" pid="3" name="KSOProductBuildVer">
    <vt:lpwstr>2052-11.1.0.12313</vt:lpwstr>
  </property>
</Properties>
</file>