
<file path=[Content_Types].xml><?xml version="1.0" encoding="utf-8"?>
<Types xmlns="http://schemas.openxmlformats.org/package/2006/content-types">
  <Default Extension="jpeg" ContentType="image/jpeg"/>
  <Default Extension="JPG" ContentType="image/.jpg"/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95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4" r:id="rId14"/>
  </p:sldIdLst>
  <p:sldSz cx="14630400" cy="82296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bm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b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b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b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b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b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b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b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b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40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59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81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4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2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93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1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2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6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666137_ffmpeg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</p:tagLst>
</file>

<file path=ppt/tags/tag2.xml><?xml version="1.0" encoding="utf-8"?>
<p:tagLst xmlns:p="http://schemas.openxmlformats.org/presentationml/2006/main">
  <p:tag name="COMMONDATA" val="eyJoZGlkIjoiY2M3MGI2NzllODQzNDRiYjljMDJjYTBjMDgzMTI1Y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minis</cp:lastModifiedBy>
  <cp:revision>3</cp:revision>
  <dcterms:created xsi:type="dcterms:W3CDTF">2013-01-27T09:14:00Z</dcterms:created>
  <dcterms:modified xsi:type="dcterms:W3CDTF">2022-09-06T00:04:38Z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C838D3FA203D4AA38A6983BD7AD41938</vt:lpwstr>
  </property>
  <property fmtid="{D5CDD505-2E9C-101B-9397-08002B2CF9AE}" pid="3" name="KSOProductBuildVer">
    <vt:lpwstr>2052-11.1.0.12313</vt:lpwstr>
  </property>
</Properties>
</file>