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59" r:id="rId5"/>
    <p:sldId id="262" r:id="rId6"/>
    <p:sldId id="265" r:id="rId7"/>
    <p:sldId id="266" r:id="rId8"/>
    <p:sldId id="282" r:id="rId9"/>
    <p:sldId id="283" r:id="rId10"/>
    <p:sldId id="285" r:id="rId11"/>
    <p:sldId id="287" r:id="rId12"/>
    <p:sldId id="291" r:id="rId13"/>
    <p:sldId id="293" r:id="rId14"/>
    <p:sldId id="295" r:id="rId15"/>
    <p:sldId id="296" r:id="rId16"/>
    <p:sldId id="297" r:id="rId17"/>
    <p:sldId id="298" r:id="rId18"/>
  </p:sldIdLst>
  <p:sldSz cx="14630400" cy="8229600" type="screen4x3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bm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b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b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b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b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b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b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b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b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b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b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b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b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b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9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445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24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37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39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41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44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51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55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24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32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62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72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81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14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1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20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3MGI2NzllODQzNDRiYjljMDJjYTBjMDgzMT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minis</cp:lastModifiedBy>
  <cp:revision>2</cp:revision>
  <dcterms:created xsi:type="dcterms:W3CDTF">2013-01-27T09:14:00Z</dcterms:created>
  <dcterms:modified xsi:type="dcterms:W3CDTF">2022-09-06T00:07:04Z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6B841F4B26FB439AB7A3C3F120C4451B</vt:lpwstr>
  </property>
  <property fmtid="{D5CDD505-2E9C-101B-9397-08002B2CF9AE}" pid="3" name="KSOProductBuildVer">
    <vt:lpwstr>2052-11.1.0.12313</vt:lpwstr>
  </property>
</Properties>
</file>