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bmp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bmp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bmp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bmp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bmp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bmp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bmp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bmp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bmp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bmp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bmp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bmp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bmp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bmp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67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80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81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82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105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130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8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9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15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18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48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54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666_ffmpe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