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3"/>
    <p:sldId id="260" r:id="rId4"/>
    <p:sldId id="267" r:id="rId5"/>
    <p:sldId id="269" r:id="rId6"/>
    <p:sldId id="271" r:id="rId7"/>
    <p:sldId id="273" r:id="rId8"/>
    <p:sldId id="274" r:id="rId9"/>
    <p:sldId id="275" r:id="rId10"/>
    <p:sldId id="276" r:id="rId11"/>
  </p:sldIdLst>
  <p:sldSz cx="14630400" cy="8229600" type="screen4x3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b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b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5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5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6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0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4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4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48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5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3</cp:revision>
  <dcterms:created xsi:type="dcterms:W3CDTF">2013-01-27T09:14:00Z</dcterms:created>
  <dcterms:modified xsi:type="dcterms:W3CDTF">2022-09-06T06:15:08Z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9A0609185417466FBC2A670E6AAE911F</vt:lpwstr>
  </property>
  <property fmtid="{D5CDD505-2E9C-101B-9397-08002B2CF9AE}" pid="3" name="KSOProductBuildVer">
    <vt:lpwstr>2052-11.1.0.12313</vt:lpwstr>
  </property>
</Properties>
</file>