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3" r:id="rId6"/>
    <p:sldId id="265" r:id="rId7"/>
    <p:sldId id="266" r:id="rId8"/>
    <p:sldId id="268" r:id="rId9"/>
    <p:sldId id="269" r:id="rId10"/>
    <p:sldId id="271" r:id="rId11"/>
    <p:sldId id="284" r:id="rId12"/>
    <p:sldId id="283" r:id="rId13"/>
  </p:sldIdLst>
  <p:sldSz cx="14630400" cy="82296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5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2022-09-06T04:19:39Z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26D86E3AA20A4205871A0DD3396C7115</vt:lpwstr>
  </property>
  <property fmtid="{D5CDD505-2E9C-101B-9397-08002B2CF9AE}" pid="3" name="KSOProductBuildVer">
    <vt:lpwstr>2052-11.1.0.12313</vt:lpwstr>
  </property>
</Properties>
</file>