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2" r:id="rId6"/>
    <p:sldId id="264" r:id="rId7"/>
    <p:sldId id="266" r:id="rId8"/>
    <p:sldId id="289" r:id="rId9"/>
    <p:sldId id="284" r:id="rId10"/>
    <p:sldId id="287" r:id="rId11"/>
    <p:sldId id="292" r:id="rId12"/>
    <p:sldId id="305" r:id="rId13"/>
    <p:sldId id="309" r:id="rId14"/>
  </p:sldIdLst>
  <p:sldSz cx="14630400" cy="82296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b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7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8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7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3</cp:revision>
  <dcterms:created xsi:type="dcterms:W3CDTF">2013-01-27T09:14:00Z</dcterms:created>
  <dcterms:modified xsi:type="dcterms:W3CDTF">2022-09-06T05:06:25Z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F628E8045A9E4FD7975F5D1ACCC9BCDD</vt:lpwstr>
  </property>
  <property fmtid="{D5CDD505-2E9C-101B-9397-08002B2CF9AE}" pid="3" name="KSOProductBuildVer">
    <vt:lpwstr>2052-11.1.0.12313</vt:lpwstr>
  </property>
</Properties>
</file>