
<file path=[Content_Types].xml><?xml version="1.0" encoding="utf-8"?>
<Types xmlns="http://schemas.openxmlformats.org/package/2006/content-types">
  <Default Extension="jpeg" ContentType="image/jpeg"/>
  <Default Extension="JPG" ContentType="image/.jpg"/>
  <Default Extension="bmp" ContentType="image/bmp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61" r:id="rId6"/>
    <p:sldId id="262" r:id="rId7"/>
    <p:sldId id="267" r:id="rId8"/>
    <p:sldId id="271" r:id="rId9"/>
    <p:sldId id="288" r:id="rId10"/>
  </p:sldIdLst>
  <p:sldSz cx="14630400" cy="8229600" type="screen4x3"/>
  <p:notesSz cx="6858000" cy="9144000"/>
  <p:custDataLst>
    <p:tags r:id="rId1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bm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bm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bm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bm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bm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b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bm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b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17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21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22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33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47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75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88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169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2M3MGI2NzllODQzNDRiYjljMDJjYTBjMDgzMTI1YzY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On-screen Show (4:3)</PresentationFormat>
  <Paragraphs>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Arial</vt:lpstr>
      <vt:lpstr>微软雅黑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minis</cp:lastModifiedBy>
  <cp:revision>2</cp:revision>
  <dcterms:created xsi:type="dcterms:W3CDTF">2013-01-27T09:14:00Z</dcterms:created>
  <dcterms:modified xsi:type="dcterms:W3CDTF">2022-09-06T05:08:29Z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BC6E3CAC103940429E6CB1E4643260E9</vt:lpwstr>
  </property>
  <property fmtid="{D5CDD505-2E9C-101B-9397-08002B2CF9AE}" pid="3" name="KSOProductBuildVer">
    <vt:lpwstr>2052-11.1.0.12313</vt:lpwstr>
  </property>
</Properties>
</file>