
<file path=[Content_Types].xml><?xml version="1.0" encoding="utf-8"?>
<Types xmlns="http://schemas.openxmlformats.org/package/2006/content-types">
  <Default Extension="jpeg" ContentType="image/jpeg"/>
  <Default Extension="JPG" ContentType="image/.jpg"/>
  <Default Extension="bmp" ContentType="image/bmp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60" r:id="rId5"/>
    <p:sldId id="317" r:id="rId6"/>
    <p:sldId id="319" r:id="rId7"/>
  </p:sldIdLst>
  <p:sldSz cx="14630400" cy="8229600" type="screen4x3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b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b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b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b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b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4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8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2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253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262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2M3MGI2NzllODQzNDRiYjljMDJjYTBjMDgzMTI1YzY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On-screen Show (4:3)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Arial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minis</cp:lastModifiedBy>
  <cp:revision>2</cp:revision>
  <dcterms:created xsi:type="dcterms:W3CDTF">2013-01-27T09:14:00Z</dcterms:created>
  <dcterms:modified xsi:type="dcterms:W3CDTF">2022-09-06T05:10:46Z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E5069CBADDEF4F0CA7B67F01D0A31CFF</vt:lpwstr>
  </property>
  <property fmtid="{D5CDD505-2E9C-101B-9397-08002B2CF9AE}" pid="3" name="KSOProductBuildVer">
    <vt:lpwstr>2052-11.1.0.12313</vt:lpwstr>
  </property>
</Properties>
</file>