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8" r:id="rId3"/>
    <p:sldId id="289" r:id="rId4"/>
    <p:sldId id="290" r:id="rId5"/>
    <p:sldId id="292" r:id="rId6"/>
    <p:sldId id="314" r:id="rId7"/>
    <p:sldId id="327" r:id="rId8"/>
    <p:sldId id="328" r:id="rId9"/>
    <p:sldId id="337" r:id="rId10"/>
    <p:sldId id="287" r:id="rId11"/>
  </p:sldIdLst>
  <p:sldSz cx="14630400" cy="8229600" type="screen4x3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b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b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b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b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b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b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b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90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93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94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99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40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82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88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310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88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3MGI2NzllODQzNDRiYjljMDJjYTBjMDgzMT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minis</cp:lastModifiedBy>
  <cp:revision>2</cp:revision>
  <dcterms:created xsi:type="dcterms:W3CDTF">2013-01-27T09:14:00Z</dcterms:created>
  <dcterms:modified xsi:type="dcterms:W3CDTF">2022-09-06T05:14:14Z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85C2E627B59445CF985FB4A714843955</vt:lpwstr>
  </property>
  <property fmtid="{D5CDD505-2E9C-101B-9397-08002B2CF9AE}" pid="3" name="KSOProductBuildVer">
    <vt:lpwstr>2052-11.1.0.12313</vt:lpwstr>
  </property>
</Properties>
</file>