
<file path=[Content_Types].xml><?xml version="1.0" encoding="utf-8"?>
<Types xmlns="http://schemas.openxmlformats.org/package/2006/content-types">
  <Default Extension="jpeg" ContentType="image/jpeg"/>
  <Default Extension="JPG" ContentType="image/.jpg"/>
  <Default Extension="bmp" ContentType="image/bmp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62" r:id="rId4"/>
    <p:sldId id="268" r:id="rId5"/>
    <p:sldId id="270" r:id="rId6"/>
    <p:sldId id="274" r:id="rId7"/>
  </p:sldIdLst>
  <p:sldSz cx="14630400" cy="8229600" type="screen4x3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b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b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b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b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b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27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445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86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05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24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50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2M3MGI2NzllODQzNDRiYjljMDJjYTBjMDgzMTI1YzY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On-screen Show (4:3)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Arial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minis</cp:lastModifiedBy>
  <cp:revision>2</cp:revision>
  <dcterms:created xsi:type="dcterms:W3CDTF">2013-01-27T09:14:00Z</dcterms:created>
  <dcterms:modified xsi:type="dcterms:W3CDTF">2022-09-06T15:15:38Z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DF916B958B44478EA2532514B3432C06</vt:lpwstr>
  </property>
  <property fmtid="{D5CDD505-2E9C-101B-9397-08002B2CF9AE}" pid="3" name="KSOProductBuildVer">
    <vt:lpwstr>2052-11.1.0.12313</vt:lpwstr>
  </property>
</Properties>
</file>