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1" r:id="rId5"/>
    <p:sldId id="262" r:id="rId6"/>
    <p:sldId id="264" r:id="rId7"/>
    <p:sldId id="265" r:id="rId8"/>
    <p:sldId id="270" r:id="rId9"/>
    <p:sldId id="271" r:id="rId10"/>
    <p:sldId id="273" r:id="rId11"/>
    <p:sldId id="276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09E31592FB664883B6FCCE831DA92169</vt:lpwstr>
  </property>
  <property fmtid="{D5CDD505-2E9C-101B-9397-08002B2CF9AE}" pid="3" name="KSOProductBuildVer">
    <vt:lpwstr>2052-11.1.0.12313</vt:lpwstr>
  </property>
</Properties>
</file>