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9" r:id="rId4"/>
    <p:sldId id="262" r:id="rId5"/>
    <p:sldId id="265" r:id="rId6"/>
    <p:sldId id="271" r:id="rId7"/>
  </p:sldIdLst>
  <p:sldSz cx="14630400" cy="8229600" type="screen4x3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7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9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87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4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2022-09-06T15:34:35Z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AE48382E61E04524805034FEF66A4892</vt:lpwstr>
  </property>
  <property fmtid="{D5CDD505-2E9C-101B-9397-08002B2CF9AE}" pid="3" name="KSOProductBuildVer">
    <vt:lpwstr>2052-11.1.0.12313</vt:lpwstr>
  </property>
</Properties>
</file>