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F6C27D3-5312-4891-881E-A95DBD3567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7E127B-D3E6-4A35-8C62-A64733CCE1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852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852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68080" y="4460040"/>
            <a:ext cx="3126960" cy="3841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87640" y="3980520"/>
            <a:ext cx="46983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5160" cy="7700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0" y="0"/>
            <a:ext cx="9155160" cy="102096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0" y="27000"/>
            <a:ext cx="91551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Data Science for 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0" y="516960"/>
            <a:ext cx="9155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UCSD Extension – Specialization Certificate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82880" y="1532520"/>
            <a:ext cx="8672760" cy="15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L2:  Spreadsheet Data Science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7040" cy="498240"/>
          </a:xfrm>
          <a:prstGeom prst="rect">
            <a:avLst/>
          </a:prstGeom>
          <a:ln>
            <a:noFill/>
          </a:ln>
        </p:spPr>
      </p:pic>
      <p:pic>
        <p:nvPicPr>
          <p:cNvPr id="132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5320" cy="70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761760" y="956160"/>
          <a:ext cx="7603920" cy="2901960"/>
        </p:xfrm>
        <a:graphic>
          <a:graphicData uri="http://schemas.openxmlformats.org/drawingml/2006/table">
            <a:tbl>
              <a:tblPr/>
              <a:tblGrid>
                <a:gridCol w="3374280"/>
                <a:gridCol w="4230000"/>
              </a:tblGrid>
              <a:tr h="27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Topic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Key Concepts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 types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Learning from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Relational database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Graph database (nosql)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2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9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visualization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599480"/>
            <a:ext cx="438840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* Tabular data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Relational data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Time Series (Stocks, Log files, audio)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 time series (video)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Population → patient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Theory →  example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Epidemiology →  biology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560" y="36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347480"/>
            <a:ext cx="7680240" cy="34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Continuous vs discrete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Categorical vs numerical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High-D, Low-D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Structured (Labeled) vs unstructured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Deterministic vs Chaotic/Random (Noise) 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Big (Out of RAM) vs small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560" y="36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 dichotomies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Extracting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223280"/>
            <a:ext cx="8228520" cy="34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1599480"/>
            <a:ext cx="795456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Text files (CSV, TSV, JSON, TXT)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Compressed files (ZIP, GZ)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Binary files (XLS, PDF, Images)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Web pages (links to HTML)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Databases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Hint: check out “Pandas” and the `</a:t>
            </a:r>
            <a:r>
              <a:rPr b="0" lang="en-US" sz="2400" spc="-1" strike="noStrike">
                <a:solidFill>
                  <a:srgbClr val="808080"/>
                </a:solidFill>
                <a:latin typeface="Courier New"/>
                <a:ea typeface="DejaVu Sans"/>
              </a:rPr>
              <a:t>pandas.read_csv()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` function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760720" y="1542960"/>
            <a:ext cx="1828080" cy="183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Data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223280"/>
            <a:ext cx="8228520" cy="34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1599480"/>
            <a:ext cx="795456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Continuous: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numerical values like height, weight, blood pressure, temperature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Categorical: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gender, eye color, disease names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Natural language: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symptom descriptions, medical procedure descriptions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Sequence: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genome, DNA, RNA, protein, chemical pathways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Time series: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treatment timelines, hospital records, EKG/EEG recordings)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Geographic: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epidemiology, maps of clinic locations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Imagery: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X-rays, MRI slices, CAT scan slices, photos of skin abnormalities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Geographic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Pop Health (Population Health)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 (Epidemiology)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Annual flu vaccines around the world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Hepatitis outbreak in southern US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Ebola epidemic in Africa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Latitude and Longitude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State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Zip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Sequence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Genomics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Self-service genetic testing (23andme)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Prenatal screening (Counsyl)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Pre-exposure allergy prediction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Asthma anticipation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Resistance to deadly viruses (West Nile, Ebola)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14013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2020-01-06T21:41:51Z</dcterms:modified>
  <cp:revision>434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