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1" r:id="rId6"/>
    <p:sldId id="262" r:id="rId7"/>
    <p:sldId id="259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>
        <p:scale>
          <a:sx n="100" d="100"/>
          <a:sy n="100" d="100"/>
        </p:scale>
        <p:origin x="516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1f3fb70d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1f3fb70d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retreat was conducted from 26</a:t>
            </a:r>
            <a:r>
              <a:rPr lang="en-GB" baseline="30000" dirty="0"/>
              <a:t>th</a:t>
            </a:r>
            <a:r>
              <a:rPr lang="en-GB" dirty="0"/>
              <a:t> </a:t>
            </a:r>
            <a:r>
              <a:rPr lang="en-GB" dirty="0" err="1"/>
              <a:t>aug</a:t>
            </a:r>
            <a:r>
              <a:rPr lang="en-GB" dirty="0"/>
              <a:t> till 6</a:t>
            </a:r>
            <a:r>
              <a:rPr lang="en-GB" baseline="30000" dirty="0"/>
              <a:t>th</a:t>
            </a:r>
            <a:r>
              <a:rPr lang="en-GB" dirty="0"/>
              <a:t> sept at </a:t>
            </a:r>
            <a:r>
              <a:rPr lang="en-GB" dirty="0" err="1"/>
              <a:t>yoejung</a:t>
            </a:r>
            <a:r>
              <a:rPr lang="en-GB" dirty="0"/>
              <a:t> guest house conference hall. The main purpose of the retreat was to punch data into the new system so that we could roll out the system as earlier as possible.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 issues like some link not working, pages not functioning </a:t>
            </a:r>
          </a:p>
          <a:p>
            <a:r>
              <a:rPr lang="en-GB" dirty="0"/>
              <a:t>Power fluctuation</a:t>
            </a:r>
          </a:p>
          <a:p>
            <a:r>
              <a:rPr lang="en-GB" dirty="0"/>
              <a:t>To update data , we not only need to check in particular page but also has to look in other websites like </a:t>
            </a:r>
            <a:r>
              <a:rPr lang="en-GB" dirty="0" err="1"/>
              <a:t>nlcs</a:t>
            </a:r>
            <a:r>
              <a:rPr lang="en-GB" dirty="0"/>
              <a:t>, </a:t>
            </a:r>
            <a:r>
              <a:rPr lang="en-GB" dirty="0" err="1"/>
              <a:t>esakor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blipFill dpi="0" rotWithShape="1">
          <a:blip r:embed="rId12">
            <a:alphaModFix amt="10000"/>
            <a:lum/>
          </a:blip>
          <a:srcRect/>
          <a:stretch>
            <a:fillRect l="-2000" t="-17000" r="-7000" b="-10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61556" y="2169700"/>
            <a:ext cx="8142202" cy="1137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    ARMS RETREAT REPORT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5" y="137975"/>
            <a:ext cx="179730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775" y="-161125"/>
            <a:ext cx="2025026" cy="19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154856" y="1230133"/>
            <a:ext cx="2834285" cy="71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prstTxWarp prst="textArchUp">
              <a:avLst/>
            </a:prstTxWarp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ld Standard TT"/>
                <a:ea typeface="Old Standard TT"/>
                <a:cs typeface="Old Standard TT"/>
                <a:sym typeface="Old Standard TT"/>
              </a:rPr>
              <a:t>       CITY TOWARDS FUTURE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A98337-FB74-45E1-8CD8-7EB234DAB9BF}"/>
              </a:ext>
            </a:extLst>
          </p:cNvPr>
          <p:cNvSpPr/>
          <p:nvPr/>
        </p:nvSpPr>
        <p:spPr>
          <a:xfrm>
            <a:off x="1301324" y="234064"/>
            <a:ext cx="65413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ld Standard TT"/>
                <a:ea typeface="Old Standard TT"/>
                <a:cs typeface="Old Standard TT"/>
                <a:sym typeface="Old Standard TT"/>
              </a:rPr>
              <a:t>GELEPHU THROMDE</a:t>
            </a:r>
            <a:endParaRPr lang="en-GB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0BADB-1195-4A0A-B766-B1CD9EB12D0F}"/>
              </a:ext>
            </a:extLst>
          </p:cNvPr>
          <p:cNvSpPr txBox="1"/>
          <p:nvPr/>
        </p:nvSpPr>
        <p:spPr>
          <a:xfrm>
            <a:off x="5837274" y="4136065"/>
            <a:ext cx="296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By </a:t>
            </a:r>
          </a:p>
          <a:p>
            <a:r>
              <a:rPr lang="en-GB" b="1" dirty="0"/>
              <a:t>ICT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Outline</a:t>
            </a:r>
            <a:endParaRPr b="1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Retreat schedule – Time, Venue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Purpose of the retreat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System users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Challenges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Progress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Outcome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1F38-E82D-4DAE-AC1E-36311DC7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System users</a:t>
            </a:r>
            <a:br>
              <a:rPr lang="en-GB" sz="3200" dirty="0"/>
            </a:b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02F2-5DEB-46E1-ABF1-060EF04C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19766"/>
              </p:ext>
            </p:extLst>
          </p:nvPr>
        </p:nvGraphicFramePr>
        <p:xfrm>
          <a:off x="1175083" y="1058225"/>
          <a:ext cx="6168690" cy="3736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6230">
                  <a:extLst>
                    <a:ext uri="{9D8B030D-6E8A-4147-A177-3AD203B41FA5}">
                      <a16:colId xmlns:a16="http://schemas.microsoft.com/office/drawing/2014/main" val="2654772191"/>
                    </a:ext>
                  </a:extLst>
                </a:gridCol>
                <a:gridCol w="2056230">
                  <a:extLst>
                    <a:ext uri="{9D8B030D-6E8A-4147-A177-3AD203B41FA5}">
                      <a16:colId xmlns:a16="http://schemas.microsoft.com/office/drawing/2014/main" val="2531755770"/>
                    </a:ext>
                  </a:extLst>
                </a:gridCol>
                <a:gridCol w="2056230">
                  <a:extLst>
                    <a:ext uri="{9D8B030D-6E8A-4147-A177-3AD203B41FA5}">
                      <a16:colId xmlns:a16="http://schemas.microsoft.com/office/drawing/2014/main" val="2720248446"/>
                    </a:ext>
                  </a:extLst>
                </a:gridCol>
              </a:tblGrid>
              <a:tr h="34317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48904"/>
                  </a:ext>
                </a:extLst>
              </a:tr>
              <a:tr h="343174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                           </a:t>
                      </a:r>
                    </a:p>
                    <a:p>
                      <a:pPr algn="l"/>
                      <a:r>
                        <a:rPr lang="en-GB" dirty="0"/>
                        <a:t>         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</a:t>
                      </a:r>
                      <a:r>
                        <a:rPr lang="en-GB" dirty="0" err="1"/>
                        <a:t>Landhead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Pema </a:t>
                      </a:r>
                      <a:r>
                        <a:rPr lang="en-GB" dirty="0" err="1"/>
                        <a:t>Wangmo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52886"/>
                  </a:ext>
                </a:extLst>
              </a:tr>
              <a:tr h="28206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</a:t>
                      </a:r>
                      <a:r>
                        <a:rPr lang="en-GB" dirty="0" err="1"/>
                        <a:t>Landinspector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Kinley Wangchuk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58644"/>
                  </a:ext>
                </a:extLst>
              </a:tr>
              <a:tr h="343174">
                <a:tc rowSpan="5"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          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           </a:t>
                      </a:r>
                    </a:p>
                    <a:p>
                      <a:r>
                        <a:rPr lang="en-GB" dirty="0"/>
                        <a:t>         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</a:t>
                      </a:r>
                      <a:r>
                        <a:rPr lang="en-GB" dirty="0" err="1"/>
                        <a:t>Buildinghead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Jigme Tshering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21583"/>
                  </a:ext>
                </a:extLst>
              </a:tr>
              <a:tr h="343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  </a:t>
                      </a:r>
                      <a:r>
                        <a:rPr lang="en-GB" dirty="0" err="1"/>
                        <a:t>Buildinginspector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Deepak Mishra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99246"/>
                  </a:ext>
                </a:extLst>
              </a:tr>
              <a:tr h="343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Tshering </a:t>
                      </a:r>
                      <a:r>
                        <a:rPr lang="en-GB" dirty="0" err="1"/>
                        <a:t>Chuki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5351"/>
                  </a:ext>
                </a:extLst>
              </a:tr>
              <a:tr h="343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Ugyen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Chhophel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80867"/>
                  </a:ext>
                </a:extLst>
              </a:tr>
              <a:tr h="343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err="1"/>
                        <a:t>Ugyen</a:t>
                      </a:r>
                      <a:r>
                        <a:rPr lang="en-GB" dirty="0"/>
                        <a:t> Tshering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69489"/>
                  </a:ext>
                </a:extLst>
              </a:tr>
              <a:tr h="343174">
                <a:tc rowSpan="3"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 </a:t>
                      </a:r>
                    </a:p>
                    <a:p>
                      <a:r>
                        <a:rPr lang="en-GB" dirty="0"/>
                        <a:t>          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Waterhead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karma Tenzin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38856"/>
                  </a:ext>
                </a:extLst>
              </a:tr>
              <a:tr h="343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</a:t>
                      </a:r>
                      <a:r>
                        <a:rPr lang="en-GB" dirty="0" err="1"/>
                        <a:t>Waterinspector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Pema </a:t>
                      </a:r>
                      <a:r>
                        <a:rPr lang="en-GB" dirty="0" err="1"/>
                        <a:t>Wangmo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76839"/>
                  </a:ext>
                </a:extLst>
              </a:tr>
              <a:tr h="343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Karma </a:t>
                      </a:r>
                      <a:r>
                        <a:rPr lang="en-GB" dirty="0" err="1"/>
                        <a:t>Choden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57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28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7CFF83-BB03-467B-B5A8-03BCF3C5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63215"/>
              </p:ext>
            </p:extLst>
          </p:nvPr>
        </p:nvGraphicFramePr>
        <p:xfrm>
          <a:off x="933450" y="1082675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5215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14427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71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CsdFee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Euden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Gyelmo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0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67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B66-F750-4074-92FD-0CE35D52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1210-8201-423F-9D76-CF103E6F9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 issues</a:t>
            </a:r>
          </a:p>
          <a:p>
            <a:endParaRPr lang="en-GB" dirty="0"/>
          </a:p>
          <a:p>
            <a:r>
              <a:rPr lang="en-GB" dirty="0"/>
              <a:t>Power fluctuation</a:t>
            </a:r>
          </a:p>
          <a:p>
            <a:endParaRPr lang="en-GB" dirty="0"/>
          </a:p>
          <a:p>
            <a:r>
              <a:rPr lang="en-GB" dirty="0"/>
              <a:t>Server down </a:t>
            </a:r>
          </a:p>
          <a:p>
            <a:pPr marL="11430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14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A05-5CFB-44FC-991F-91141929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and Outcome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6E5E-A4B1-4A1C-A871-E1DCAD28B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updating is completed for land, building and water</a:t>
            </a:r>
          </a:p>
          <a:p>
            <a:endParaRPr lang="en-GB" dirty="0"/>
          </a:p>
          <a:p>
            <a:r>
              <a:rPr lang="en-GB" dirty="0"/>
              <a:t>Water billing</a:t>
            </a:r>
          </a:p>
          <a:p>
            <a:pPr>
              <a:lnSpc>
                <a:spcPct val="100000"/>
              </a:lnSpc>
              <a:buSzPts val="3000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0882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7A409-9271-4AB1-B617-9C8A18A5D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4000" dirty="0"/>
              <a:t>               </a:t>
            </a:r>
          </a:p>
          <a:p>
            <a:pPr marL="114300" indent="0">
              <a:buNone/>
            </a:pPr>
            <a:r>
              <a:rPr lang="en-GB" sz="4000" dirty="0"/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938988246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190</Words>
  <Application>Microsoft Office PowerPoint</Application>
  <PresentationFormat>On-screen Show (16:9)</PresentationFormat>
  <Paragraphs>68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Old Standard TT</vt:lpstr>
      <vt:lpstr>Wingdings</vt:lpstr>
      <vt:lpstr>Arial</vt:lpstr>
      <vt:lpstr>Paperback</vt:lpstr>
      <vt:lpstr>    ARMS RETREAT REPORT</vt:lpstr>
      <vt:lpstr>Outline</vt:lpstr>
      <vt:lpstr>System users </vt:lpstr>
      <vt:lpstr>PowerPoint Presentation</vt:lpstr>
      <vt:lpstr>Challenges</vt:lpstr>
      <vt:lpstr>Progress and Outcome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ཀི་མིད། ལེབ་ཅ།</dc:creator>
  <cp:lastModifiedBy>DELL</cp:lastModifiedBy>
  <cp:revision>32</cp:revision>
  <dcterms:modified xsi:type="dcterms:W3CDTF">2019-10-11T03:50:07Z</dcterms:modified>
</cp:coreProperties>
</file>