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A9BB-3A96-4CF7-BC3E-A4261613E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40E3-D29E-4228-A213-D33EDFE31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594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F9D-ECB3-4806-844E-8BC5644C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8FA8-EC78-4C3C-97AF-E5EEADF52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5688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DF5ED4-D01B-4344-8494-9EB478CC8FA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954DE-A3D4-461D-B316-ACA5CDE9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87A66-2E18-474B-AE58-748C1163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FB41-2584-49DF-A097-6E4D841E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4FAC-3FAA-413E-B921-8A990C80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0FC59-BF37-44DC-8279-8E6160A9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F9C1-0CD6-4996-B0EB-04719B1A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2385"/>
            <a:ext cx="10769600" cy="1492132"/>
          </a:xfrm>
        </p:spPr>
        <p:txBody>
          <a:bodyPr/>
          <a:lstStyle/>
          <a:p>
            <a:r>
              <a:rPr lang="en-US" dirty="0"/>
              <a:t>What is backtracking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3089-E1E5-4D78-A679-8BD8209E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6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Backtracking</vt:lpstr>
      <vt:lpstr>backtracking</vt:lpstr>
      <vt:lpstr>PowerPoint Presentation</vt:lpstr>
      <vt:lpstr>PowerPoint Presentation</vt:lpstr>
      <vt:lpstr>What is backtracking algorithm?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Windows User</dc:creator>
  <cp:lastModifiedBy>Windows User</cp:lastModifiedBy>
  <cp:revision>1</cp:revision>
  <dcterms:created xsi:type="dcterms:W3CDTF">2020-02-16T09:25:11Z</dcterms:created>
  <dcterms:modified xsi:type="dcterms:W3CDTF">2020-02-16T09:28:42Z</dcterms:modified>
</cp:coreProperties>
</file>