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05A-4AAF-4949-A131-A038BED2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3370-5DF5-43F8-9DD6-8A6BAD92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A91F-A18C-4B10-974B-0E5B9D05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9217-F1D5-475C-A51C-A8D60A04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7FEC-1818-4E85-BC6F-6B82CAE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8A2-B805-4025-899D-A17470E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53AA-F6C7-48F5-AA13-FFF2B901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33FB-4E8F-4659-A16B-3F4A5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C0C7-E506-41CA-B746-3358E49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903F-C09D-46BF-9FD1-F0CBEF3B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B9D9-E57B-48CD-9347-DE4C6D78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89C2-32AF-495D-831D-555F3F28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F397-7FD6-4CC1-B534-87E7EEE6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DBF4-5312-4002-9349-421B4627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80C0-E2C3-4647-BEE5-CB96D1B0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719-98EB-4713-91E6-1938C8D9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30FA-E33C-426C-A84F-BF95C60A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E1F7-D155-49F4-9B94-F39CD23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E77A-95FD-452C-A9E4-1A512FCD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5C6A-E019-49A7-9974-5C11268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A5DB-BB36-4C40-9B27-D0230440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B38E-48AC-4548-96A3-6F404706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A692-0A0A-45AE-B64F-03570E8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17E-8939-47AE-85FA-F3424297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A35D-F7E4-4B11-BE24-58D7FF2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21D-9D0B-43E6-B662-202DB29F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EAD9-3297-4E7D-A249-95C3F4C3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3AC81-8848-4329-9101-305C643C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FCD-AD5C-4915-B1FA-D12DD654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0F40-65E2-43E9-B6F6-2FB5E1E8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C64A8-8603-4EAA-9A3C-3CBF18D1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3A5D-1E2C-465B-AFA2-95DCD8C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9243-5862-464B-B847-797D566E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DC64-AE84-4A99-8AB2-B507CC6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23BB8-296B-42D5-9FC3-3D1BD903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1E742-01A0-4FBB-8426-4647AD6C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09711-727D-42B4-82F0-CB21DD76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D931-4D8F-4362-8840-F48D09C3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C75C-E576-487C-8156-57C1541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310-327B-4781-9D37-2969827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2812-B736-45B5-9FF4-878CAEF9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54730-DF20-450B-BB1F-2917723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84A7-B2A8-490F-95CD-E70F7D6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B9259-B5D7-4119-9CB8-A548B1A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5D49-D580-46A1-A6C7-2097BA54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A9E3-7A38-4817-B0C0-C21A16D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F8E-D74D-4BE7-AD2E-7B1DE017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7A5D-E874-4991-9D6F-DD08C49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640C-0607-44D8-A031-D0E79DF5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716B-1910-44F8-9BA4-075AB4B5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C32E-685C-4128-91AD-06D8BA10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1C75-497E-4CFB-8022-AD23ACDA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A53-9F30-48EF-A9D5-CDC8BA9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16A5-4B5F-43A5-B388-5C938646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ADFE-F048-4CE0-A22A-BA678864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E259-ED4D-404F-B1B4-CEB4BE45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DF12-9A41-4B57-AED2-55E914A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0A61-07B3-412F-B238-43B0149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D8F7-C497-476A-927E-C1CF6E88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10B5-4627-43FA-9CC9-BC811658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ABA2-09E3-4632-BF62-7CAC2B06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6A9B-6EB5-43DC-94F0-D0047C8F098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2890-787A-4C0D-8EE0-42D19972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6982-F55E-49A8-8879-19FAE4E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235922" y="2549016"/>
            <a:ext cx="1519747" cy="128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55E0B-201D-4F43-BDBA-A0CBAB9F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9" y="1873583"/>
            <a:ext cx="7887694" cy="2334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341907" y="432550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493813" y="4325508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2767054" y="3429000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2245162" y="3093424"/>
            <a:ext cx="231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656261" y="2920244"/>
            <a:ext cx="1519747" cy="12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339881" y="1564414"/>
            <a:ext cx="2511813" cy="21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564543" y="44977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684645" y="449776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709673" y="2150542"/>
            <a:ext cx="2511812" cy="21289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1F9E12-D4FE-497F-AE50-4C6F70BE38BD}"/>
              </a:ext>
            </a:extLst>
          </p:cNvPr>
          <p:cNvGrpSpPr/>
          <p:nvPr/>
        </p:nvGrpSpPr>
        <p:grpSpPr>
          <a:xfrm>
            <a:off x="4443329" y="1427522"/>
            <a:ext cx="7305051" cy="2919009"/>
            <a:chOff x="3943846" y="2297928"/>
            <a:chExt cx="5075516" cy="191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55E0B-201D-4F43-BDBA-A0CBAB9F5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9" r="20277"/>
            <a:stretch/>
          </p:blipFill>
          <p:spPr>
            <a:xfrm>
              <a:off x="3943846" y="2297928"/>
              <a:ext cx="5033177" cy="19104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B6124-8C47-4129-97C1-2CF837F453EF}"/>
                </a:ext>
              </a:extLst>
            </p:cNvPr>
            <p:cNvSpPr/>
            <p:nvPr/>
          </p:nvSpPr>
          <p:spPr>
            <a:xfrm>
              <a:off x="8934684" y="3900703"/>
              <a:ext cx="84678" cy="92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3382239" y="2824566"/>
            <a:ext cx="177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3537160" y="3286231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11</cp:revision>
  <dcterms:created xsi:type="dcterms:W3CDTF">2019-06-02T11:28:58Z</dcterms:created>
  <dcterms:modified xsi:type="dcterms:W3CDTF">2019-06-04T08:36:05Z</dcterms:modified>
</cp:coreProperties>
</file>