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  <a:srgbClr val="1F78B4"/>
    <a:srgbClr val="FDBF6F"/>
    <a:srgbClr val="E31A1C"/>
    <a:srgbClr val="FB9A99"/>
    <a:srgbClr val="33A02C"/>
    <a:srgbClr val="B2D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796" y="-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334-6353-45C8-B83B-B2DC71880FC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632A-73DE-471C-9BC3-2FD928BE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2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334-6353-45C8-B83B-B2DC71880FC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632A-73DE-471C-9BC3-2FD928BE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334-6353-45C8-B83B-B2DC71880FC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632A-73DE-471C-9BC3-2FD928BE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6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334-6353-45C8-B83B-B2DC71880FC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632A-73DE-471C-9BC3-2FD928BE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9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334-6353-45C8-B83B-B2DC71880FC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632A-73DE-471C-9BC3-2FD928BE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7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334-6353-45C8-B83B-B2DC71880FC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632A-73DE-471C-9BC3-2FD928BE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6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334-6353-45C8-B83B-B2DC71880FC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632A-73DE-471C-9BC3-2FD928BE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334-6353-45C8-B83B-B2DC71880FC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632A-73DE-471C-9BC3-2FD928BE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334-6353-45C8-B83B-B2DC71880FC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632A-73DE-471C-9BC3-2FD928BE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7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334-6353-45C8-B83B-B2DC71880FC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632A-73DE-471C-9BC3-2FD928BE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6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8334-6353-45C8-B83B-B2DC71880FC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632A-73DE-471C-9BC3-2FD928BE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D8334-6353-45C8-B83B-B2DC71880FC3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632A-73DE-471C-9BC3-2FD928BE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EAA85F-96CD-4FF9-BD22-ADC738A0B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84" y="3435350"/>
            <a:ext cx="4997416" cy="4730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CA7A7-AF2D-455F-B055-DA0E46965C75}"/>
              </a:ext>
            </a:extLst>
          </p:cNvPr>
          <p:cNvSpPr txBox="1"/>
          <p:nvPr/>
        </p:nvSpPr>
        <p:spPr>
          <a:xfrm>
            <a:off x="566708" y="3303755"/>
            <a:ext cx="16733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Variant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6A76E-D6BE-4656-B2A0-CD95E7F97F74}"/>
              </a:ext>
            </a:extLst>
          </p:cNvPr>
          <p:cNvSpPr txBox="1"/>
          <p:nvPr/>
        </p:nvSpPr>
        <p:spPr>
          <a:xfrm>
            <a:off x="757925" y="3467374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93AB2-55F6-447F-9A48-73F6931DAE55}"/>
              </a:ext>
            </a:extLst>
          </p:cNvPr>
          <p:cNvSpPr txBox="1"/>
          <p:nvPr/>
        </p:nvSpPr>
        <p:spPr>
          <a:xfrm>
            <a:off x="757925" y="3831048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89ED2-6DBC-4B73-9547-8710AEE6DFE8}"/>
              </a:ext>
            </a:extLst>
          </p:cNvPr>
          <p:cNvSpPr txBox="1"/>
          <p:nvPr/>
        </p:nvSpPr>
        <p:spPr>
          <a:xfrm>
            <a:off x="757925" y="4198738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817E4-C877-4C27-8B4C-DB8DFDA21F59}"/>
              </a:ext>
            </a:extLst>
          </p:cNvPr>
          <p:cNvSpPr txBox="1"/>
          <p:nvPr/>
        </p:nvSpPr>
        <p:spPr>
          <a:xfrm>
            <a:off x="757925" y="4566428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C781B-DDD3-47AF-AFD7-396A715AF75C}"/>
              </a:ext>
            </a:extLst>
          </p:cNvPr>
          <p:cNvSpPr txBox="1"/>
          <p:nvPr/>
        </p:nvSpPr>
        <p:spPr>
          <a:xfrm>
            <a:off x="757925" y="4939001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85909-C256-44CA-8C59-207C03DEEA50}"/>
              </a:ext>
            </a:extLst>
          </p:cNvPr>
          <p:cNvSpPr txBox="1"/>
          <p:nvPr/>
        </p:nvSpPr>
        <p:spPr>
          <a:xfrm>
            <a:off x="757925" y="5311574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DC1A6-D9A4-41E9-86DB-6B04A051122F}"/>
              </a:ext>
            </a:extLst>
          </p:cNvPr>
          <p:cNvSpPr txBox="1"/>
          <p:nvPr/>
        </p:nvSpPr>
        <p:spPr>
          <a:xfrm>
            <a:off x="757925" y="5684147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D93D65-F909-4FB0-8E9A-84BEDCC3563C}"/>
              </a:ext>
            </a:extLst>
          </p:cNvPr>
          <p:cNvSpPr txBox="1"/>
          <p:nvPr/>
        </p:nvSpPr>
        <p:spPr>
          <a:xfrm>
            <a:off x="757925" y="6056720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24F71-057D-48AE-A783-41EA307F4448}"/>
              </a:ext>
            </a:extLst>
          </p:cNvPr>
          <p:cNvSpPr txBox="1"/>
          <p:nvPr/>
        </p:nvSpPr>
        <p:spPr>
          <a:xfrm>
            <a:off x="757925" y="6426177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611BAA-088B-4F7B-B94E-E3A1F85D1428}"/>
              </a:ext>
            </a:extLst>
          </p:cNvPr>
          <p:cNvSpPr txBox="1"/>
          <p:nvPr/>
        </p:nvSpPr>
        <p:spPr>
          <a:xfrm>
            <a:off x="757925" y="6795634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47B2B-147F-4FBF-A0E6-557B95C8F07C}"/>
              </a:ext>
            </a:extLst>
          </p:cNvPr>
          <p:cNvSpPr txBox="1"/>
          <p:nvPr/>
        </p:nvSpPr>
        <p:spPr>
          <a:xfrm>
            <a:off x="756887" y="7165091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62530C-04B7-44EE-9BAB-E1C8D2301D08}"/>
              </a:ext>
            </a:extLst>
          </p:cNvPr>
          <p:cNvSpPr txBox="1"/>
          <p:nvPr/>
        </p:nvSpPr>
        <p:spPr>
          <a:xfrm>
            <a:off x="756887" y="7528765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FAB88-5523-430C-A890-99F5715D5FB8}"/>
              </a:ext>
            </a:extLst>
          </p:cNvPr>
          <p:cNvSpPr txBox="1"/>
          <p:nvPr/>
        </p:nvSpPr>
        <p:spPr>
          <a:xfrm>
            <a:off x="756887" y="7892439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8742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EAA85F-96CD-4FF9-BD22-ADC738A0B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4" y="3435350"/>
            <a:ext cx="4997416" cy="4730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CA7A7-AF2D-455F-B055-DA0E46965C75}"/>
              </a:ext>
            </a:extLst>
          </p:cNvPr>
          <p:cNvSpPr txBox="1"/>
          <p:nvPr/>
        </p:nvSpPr>
        <p:spPr>
          <a:xfrm>
            <a:off x="230158" y="3301988"/>
            <a:ext cx="16733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6A76E-D6BE-4656-B2A0-CD95E7F97F74}"/>
              </a:ext>
            </a:extLst>
          </p:cNvPr>
          <p:cNvSpPr txBox="1"/>
          <p:nvPr/>
        </p:nvSpPr>
        <p:spPr>
          <a:xfrm>
            <a:off x="319775" y="3467374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93AB2-55F6-447F-9A48-73F6931DAE55}"/>
              </a:ext>
            </a:extLst>
          </p:cNvPr>
          <p:cNvSpPr txBox="1"/>
          <p:nvPr/>
        </p:nvSpPr>
        <p:spPr>
          <a:xfrm>
            <a:off x="319775" y="3831048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89ED2-6DBC-4B73-9547-8710AEE6DFE8}"/>
              </a:ext>
            </a:extLst>
          </p:cNvPr>
          <p:cNvSpPr txBox="1"/>
          <p:nvPr/>
        </p:nvSpPr>
        <p:spPr>
          <a:xfrm>
            <a:off x="319775" y="4198738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817E4-C877-4C27-8B4C-DB8DFDA21F59}"/>
              </a:ext>
            </a:extLst>
          </p:cNvPr>
          <p:cNvSpPr txBox="1"/>
          <p:nvPr/>
        </p:nvSpPr>
        <p:spPr>
          <a:xfrm>
            <a:off x="319775" y="4566428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C781B-DDD3-47AF-AFD7-396A715AF75C}"/>
              </a:ext>
            </a:extLst>
          </p:cNvPr>
          <p:cNvSpPr txBox="1"/>
          <p:nvPr/>
        </p:nvSpPr>
        <p:spPr>
          <a:xfrm>
            <a:off x="319775" y="4939001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85909-C256-44CA-8C59-207C03DEEA50}"/>
              </a:ext>
            </a:extLst>
          </p:cNvPr>
          <p:cNvSpPr txBox="1"/>
          <p:nvPr/>
        </p:nvSpPr>
        <p:spPr>
          <a:xfrm>
            <a:off x="319775" y="5311574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DC1A6-D9A4-41E9-86DB-6B04A051122F}"/>
              </a:ext>
            </a:extLst>
          </p:cNvPr>
          <p:cNvSpPr txBox="1"/>
          <p:nvPr/>
        </p:nvSpPr>
        <p:spPr>
          <a:xfrm>
            <a:off x="319775" y="5684147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D93D65-F909-4FB0-8E9A-84BEDCC3563C}"/>
              </a:ext>
            </a:extLst>
          </p:cNvPr>
          <p:cNvSpPr txBox="1"/>
          <p:nvPr/>
        </p:nvSpPr>
        <p:spPr>
          <a:xfrm>
            <a:off x="319775" y="6056720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24F71-057D-48AE-A783-41EA307F4448}"/>
              </a:ext>
            </a:extLst>
          </p:cNvPr>
          <p:cNvSpPr txBox="1"/>
          <p:nvPr/>
        </p:nvSpPr>
        <p:spPr>
          <a:xfrm>
            <a:off x="319775" y="6426177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611BAA-088B-4F7B-B94E-E3A1F85D1428}"/>
              </a:ext>
            </a:extLst>
          </p:cNvPr>
          <p:cNvSpPr txBox="1"/>
          <p:nvPr/>
        </p:nvSpPr>
        <p:spPr>
          <a:xfrm>
            <a:off x="319775" y="6795634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47B2B-147F-4FBF-A0E6-557B95C8F07C}"/>
              </a:ext>
            </a:extLst>
          </p:cNvPr>
          <p:cNvSpPr txBox="1"/>
          <p:nvPr/>
        </p:nvSpPr>
        <p:spPr>
          <a:xfrm>
            <a:off x="318737" y="7165091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62530C-04B7-44EE-9BAB-E1C8D2301D08}"/>
              </a:ext>
            </a:extLst>
          </p:cNvPr>
          <p:cNvSpPr txBox="1"/>
          <p:nvPr/>
        </p:nvSpPr>
        <p:spPr>
          <a:xfrm>
            <a:off x="318737" y="7528765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FAB88-5523-430C-A890-99F5715D5FB8}"/>
              </a:ext>
            </a:extLst>
          </p:cNvPr>
          <p:cNvSpPr txBox="1"/>
          <p:nvPr/>
        </p:nvSpPr>
        <p:spPr>
          <a:xfrm>
            <a:off x="318737" y="7892439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B3D968E-EF01-4742-935A-BB531D537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31106"/>
              </p:ext>
            </p:extLst>
          </p:nvPr>
        </p:nvGraphicFramePr>
        <p:xfrm>
          <a:off x="4726951" y="3467374"/>
          <a:ext cx="1927981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119680014"/>
                    </a:ext>
                  </a:extLst>
                </a:gridCol>
                <a:gridCol w="1653661">
                  <a:extLst>
                    <a:ext uri="{9D8B030D-6E8A-4147-A177-3AD203B41FA5}">
                      <a16:colId xmlns:a16="http://schemas.microsoft.com/office/drawing/2014/main" val="256769876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Pre-Op</a:t>
                      </a:r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X-Ray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751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Pre-Op 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432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B9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Pre-Op Ultrasound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182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3585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Sleep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159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Surgery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0715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E31A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Post-Op X-Ray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97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DBF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Post-Op 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41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81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C62915-0576-4BB8-A281-1A13BEFE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8" y="3438584"/>
            <a:ext cx="4917881" cy="4727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CA7A7-AF2D-455F-B055-DA0E46965C75}"/>
              </a:ext>
            </a:extLst>
          </p:cNvPr>
          <p:cNvSpPr txBox="1"/>
          <p:nvPr/>
        </p:nvSpPr>
        <p:spPr>
          <a:xfrm>
            <a:off x="230158" y="3301988"/>
            <a:ext cx="16733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6A76E-D6BE-4656-B2A0-CD95E7F97F74}"/>
              </a:ext>
            </a:extLst>
          </p:cNvPr>
          <p:cNvSpPr txBox="1"/>
          <p:nvPr/>
        </p:nvSpPr>
        <p:spPr>
          <a:xfrm>
            <a:off x="319775" y="3467374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93AB2-55F6-447F-9A48-73F6931DAE55}"/>
              </a:ext>
            </a:extLst>
          </p:cNvPr>
          <p:cNvSpPr txBox="1"/>
          <p:nvPr/>
        </p:nvSpPr>
        <p:spPr>
          <a:xfrm>
            <a:off x="319775" y="3831048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89ED2-6DBC-4B73-9547-8710AEE6DFE8}"/>
              </a:ext>
            </a:extLst>
          </p:cNvPr>
          <p:cNvSpPr txBox="1"/>
          <p:nvPr/>
        </p:nvSpPr>
        <p:spPr>
          <a:xfrm>
            <a:off x="319775" y="4198738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817E4-C877-4C27-8B4C-DB8DFDA21F59}"/>
              </a:ext>
            </a:extLst>
          </p:cNvPr>
          <p:cNvSpPr txBox="1"/>
          <p:nvPr/>
        </p:nvSpPr>
        <p:spPr>
          <a:xfrm>
            <a:off x="319775" y="4566428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C781B-DDD3-47AF-AFD7-396A715AF75C}"/>
              </a:ext>
            </a:extLst>
          </p:cNvPr>
          <p:cNvSpPr txBox="1"/>
          <p:nvPr/>
        </p:nvSpPr>
        <p:spPr>
          <a:xfrm>
            <a:off x="319775" y="4939001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85909-C256-44CA-8C59-207C03DEEA50}"/>
              </a:ext>
            </a:extLst>
          </p:cNvPr>
          <p:cNvSpPr txBox="1"/>
          <p:nvPr/>
        </p:nvSpPr>
        <p:spPr>
          <a:xfrm>
            <a:off x="319775" y="5311574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DC1A6-D9A4-41E9-86DB-6B04A051122F}"/>
              </a:ext>
            </a:extLst>
          </p:cNvPr>
          <p:cNvSpPr txBox="1"/>
          <p:nvPr/>
        </p:nvSpPr>
        <p:spPr>
          <a:xfrm>
            <a:off x="319775" y="5684147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D93D65-F909-4FB0-8E9A-84BEDCC3563C}"/>
              </a:ext>
            </a:extLst>
          </p:cNvPr>
          <p:cNvSpPr txBox="1"/>
          <p:nvPr/>
        </p:nvSpPr>
        <p:spPr>
          <a:xfrm>
            <a:off x="319775" y="6056720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24F71-057D-48AE-A783-41EA307F4448}"/>
              </a:ext>
            </a:extLst>
          </p:cNvPr>
          <p:cNvSpPr txBox="1"/>
          <p:nvPr/>
        </p:nvSpPr>
        <p:spPr>
          <a:xfrm>
            <a:off x="319775" y="6426177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611BAA-088B-4F7B-B94E-E3A1F85D1428}"/>
              </a:ext>
            </a:extLst>
          </p:cNvPr>
          <p:cNvSpPr txBox="1"/>
          <p:nvPr/>
        </p:nvSpPr>
        <p:spPr>
          <a:xfrm>
            <a:off x="319775" y="6795634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47B2B-147F-4FBF-A0E6-557B95C8F07C}"/>
              </a:ext>
            </a:extLst>
          </p:cNvPr>
          <p:cNvSpPr txBox="1"/>
          <p:nvPr/>
        </p:nvSpPr>
        <p:spPr>
          <a:xfrm>
            <a:off x="318737" y="7165091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62530C-04B7-44EE-9BAB-E1C8D2301D08}"/>
              </a:ext>
            </a:extLst>
          </p:cNvPr>
          <p:cNvSpPr txBox="1"/>
          <p:nvPr/>
        </p:nvSpPr>
        <p:spPr>
          <a:xfrm>
            <a:off x="318737" y="7528765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FAB88-5523-430C-A890-99F5715D5FB8}"/>
              </a:ext>
            </a:extLst>
          </p:cNvPr>
          <p:cNvSpPr txBox="1"/>
          <p:nvPr/>
        </p:nvSpPr>
        <p:spPr>
          <a:xfrm>
            <a:off x="318737" y="7892439"/>
            <a:ext cx="317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B3D968E-EF01-4742-935A-BB531D537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73748"/>
              </p:ext>
            </p:extLst>
          </p:nvPr>
        </p:nvGraphicFramePr>
        <p:xfrm>
          <a:off x="4726951" y="3467374"/>
          <a:ext cx="1927981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119680014"/>
                    </a:ext>
                  </a:extLst>
                </a:gridCol>
                <a:gridCol w="1653661">
                  <a:extLst>
                    <a:ext uri="{9D8B030D-6E8A-4147-A177-3AD203B41FA5}">
                      <a16:colId xmlns:a16="http://schemas.microsoft.com/office/drawing/2014/main" val="256769876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Pre-Op</a:t>
                      </a:r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X-Ray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751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Pre-Op 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432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B9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Pre-Op Ultrasound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182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Anesthesia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159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1F78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Surgery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0715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E31A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Post-Op X-Ray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97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DBF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Post-Op 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41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83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67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Lin</dc:creator>
  <cp:lastModifiedBy>Stephen Lin</cp:lastModifiedBy>
  <cp:revision>15</cp:revision>
  <dcterms:created xsi:type="dcterms:W3CDTF">2018-08-06T06:05:25Z</dcterms:created>
  <dcterms:modified xsi:type="dcterms:W3CDTF">2019-05-17T01:13:07Z</dcterms:modified>
</cp:coreProperties>
</file>