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DF8A"/>
    <a:srgbClr val="FDBF6F"/>
    <a:srgbClr val="A6CEE3"/>
    <a:srgbClr val="3585BC"/>
    <a:srgbClr val="E31A1C"/>
    <a:srgbClr val="FB9A99"/>
    <a:srgbClr val="33A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6" d="100"/>
          <a:sy n="96" d="100"/>
        </p:scale>
        <p:origin x="48" y="-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57E0-0C00-4F8D-B5AA-32D9939BB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CD2F0-B05D-430E-9417-08AD9E20E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F28B6-1482-413B-8311-38CFACC7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F019-2779-4445-B8DA-46EA5C90AF23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199B7-2150-46BB-BCC1-3E4F16382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AAAF1-3601-497C-AD36-68489FCD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AA8A-8E6F-451E-A59C-714B9C195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2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21864-7DAA-4D6C-BFEA-ADE3A041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F74EA-08E0-42A2-A6A1-11642B66F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83A87-F0C0-4041-8A7D-AEEBD42A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F019-2779-4445-B8DA-46EA5C90AF23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D8A5C-3305-4B1B-BC37-9A023B60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B189E-1096-4959-875F-D6A32CF0F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AA8A-8E6F-451E-A59C-714B9C195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9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76CE3-F198-4FBD-9B11-24C2B2F71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78944-3C8E-432B-802B-777F52E73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3A021-119D-4EE8-A91A-FCF74DC6D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F019-2779-4445-B8DA-46EA5C90AF23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DB495-0B32-41DB-B07A-51830F56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FF08D-CC39-49C7-A735-D0ECE9639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AA8A-8E6F-451E-A59C-714B9C195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5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FD41B-9C58-4941-B613-43D2C37F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29F5-6A03-4A15-A09F-F0AD78DE9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76BBC-B71C-48C6-8E6F-877472FA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F019-2779-4445-B8DA-46EA5C90AF23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C7622-3E8B-40D2-AD6E-BF995FD4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E479A-819B-43DC-AA12-51187F4B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AA8A-8E6F-451E-A59C-714B9C195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5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3D5A-967C-4026-8312-B11DBA80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4F8F3-66F0-40B9-AF26-F4CBED067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AC94F-6B1D-4A80-B369-24F4C0E63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F019-2779-4445-B8DA-46EA5C90AF23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69EC3-7C7B-4FD9-A7E0-F73F4CE2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6FB06-BAEF-45F4-B18E-4961863D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AA8A-8E6F-451E-A59C-714B9C195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2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DD61-6E70-4B80-A6B2-942D5E44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B93AB-A921-449A-8386-91E777AFD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EB43C-34E8-4BF8-BD0A-B93A72D50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EB58A-994C-47EC-B348-371778AE1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F019-2779-4445-B8DA-46EA5C90AF23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F4713-8E45-4E68-8391-BC41E0BF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23D82-761B-4596-BBFE-CC17B8E1D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AA8A-8E6F-451E-A59C-714B9C195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1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87A63-FA5A-4828-9089-012A23CF0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77FC1-75B2-4375-B7A2-DD39206EA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EB9BA-AA32-47E6-8EEE-B803B4FBE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B9CF1D-DEAB-4248-A4B6-47A638E5C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B48404-DCA4-4DBA-83CE-D05683342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9E072-F2AC-41B4-8A2F-76BD942E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F019-2779-4445-B8DA-46EA5C90AF23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37876E-4B6C-4080-863E-2EEBC61F3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20CCDF-A607-428E-820A-AFC19F120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AA8A-8E6F-451E-A59C-714B9C195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5B6A-C8EC-47C0-AF93-7EB8B426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F59D3-8DC8-459D-BA0D-54C058B0F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F019-2779-4445-B8DA-46EA5C90AF23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BD002-4F78-4D38-A499-3ACFBE8C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7A988-6D90-4A8A-AD8D-17CCC6AD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AA8A-8E6F-451E-A59C-714B9C195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3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54AD9-26C8-4ADB-BD23-25009497E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F019-2779-4445-B8DA-46EA5C90AF23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D1C93E-3E61-4196-888F-15A9292D5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75C48-E957-4D63-B0C6-48EE623B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AA8A-8E6F-451E-A59C-714B9C195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4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6699-8E49-4A1E-89CC-254125B2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E18C9-99BC-49C5-91D8-C785EC739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A7DA7-DE25-4E9A-8D30-CE36323A3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7B68B-D608-4A35-A16E-F9EA828A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F019-2779-4445-B8DA-46EA5C90AF23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59211-5AAF-4921-A026-AB770C9A0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05406-5244-4F1B-A4CB-1052054C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AA8A-8E6F-451E-A59C-714B9C195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8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F792-BBFB-4A97-A25A-40D9B80A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F827DD-DFDC-452C-A102-AE6D7DA86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AEAF9-9118-452C-9579-ABBC1FFB6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DB899-9DEA-4BAC-B461-0C2F31E4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F019-2779-4445-B8DA-46EA5C90AF23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FFDB4-4C09-413D-8298-A8173AE6E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DFB06-0C3F-4A11-BB8D-5EDB531D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AA8A-8E6F-451E-A59C-714B9C195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00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30007-48F1-4C68-B4BA-0F440339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3CC1E-0526-4F05-89D3-FE9F159BF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94730-9AB1-494F-83C7-C11EF62E9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2F019-2779-4445-B8DA-46EA5C90AF23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697F1-F15B-4D61-ACDE-25A18CAB5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FB624-75BB-4639-9F72-78077DF33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1AA8A-8E6F-451E-A59C-714B9C195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9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2DDA78AC-ADDB-4605-A8FA-670D4B093D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2" r="-1096"/>
          <a:stretch/>
        </p:blipFill>
        <p:spPr>
          <a:xfrm>
            <a:off x="870666" y="836353"/>
            <a:ext cx="9810387" cy="60390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DC6276-1C1E-4044-AD93-DD601DEE7DEF}"/>
              </a:ext>
            </a:extLst>
          </p:cNvPr>
          <p:cNvSpPr txBox="1"/>
          <p:nvPr/>
        </p:nvSpPr>
        <p:spPr>
          <a:xfrm>
            <a:off x="654204" y="755771"/>
            <a:ext cx="1673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Index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6CC0F-AB87-4E38-9CC2-E72326D94FAB}"/>
              </a:ext>
            </a:extLst>
          </p:cNvPr>
          <p:cNvSpPr txBox="1"/>
          <p:nvPr/>
        </p:nvSpPr>
        <p:spPr>
          <a:xfrm>
            <a:off x="759553" y="948829"/>
            <a:ext cx="323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6ED8E-DA61-4732-AFBD-75DB06B601E6}"/>
              </a:ext>
            </a:extLst>
          </p:cNvPr>
          <p:cNvSpPr txBox="1"/>
          <p:nvPr/>
        </p:nvSpPr>
        <p:spPr>
          <a:xfrm>
            <a:off x="759553" y="1469131"/>
            <a:ext cx="323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2A8323-CE56-4BBF-A5C4-733F1C770F6E}"/>
              </a:ext>
            </a:extLst>
          </p:cNvPr>
          <p:cNvSpPr txBox="1"/>
          <p:nvPr/>
        </p:nvSpPr>
        <p:spPr>
          <a:xfrm>
            <a:off x="759553" y="1989434"/>
            <a:ext cx="323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C86BD2-555E-4981-B9AF-DBBD71BE1852}"/>
              </a:ext>
            </a:extLst>
          </p:cNvPr>
          <p:cNvSpPr txBox="1"/>
          <p:nvPr/>
        </p:nvSpPr>
        <p:spPr>
          <a:xfrm>
            <a:off x="759553" y="5133655"/>
            <a:ext cx="323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271ED0-F491-4C5C-BCF8-EAC4363697FB}"/>
              </a:ext>
            </a:extLst>
          </p:cNvPr>
          <p:cNvSpPr txBox="1"/>
          <p:nvPr/>
        </p:nvSpPr>
        <p:spPr>
          <a:xfrm>
            <a:off x="759553" y="2509737"/>
            <a:ext cx="323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275193-596D-4C9F-9359-EE91A5FF5EFC}"/>
              </a:ext>
            </a:extLst>
          </p:cNvPr>
          <p:cNvSpPr txBox="1"/>
          <p:nvPr/>
        </p:nvSpPr>
        <p:spPr>
          <a:xfrm>
            <a:off x="759553" y="3029423"/>
            <a:ext cx="323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9A24A9-D25A-4211-9282-6D1FB9EFFCB7}"/>
              </a:ext>
            </a:extLst>
          </p:cNvPr>
          <p:cNvSpPr txBox="1"/>
          <p:nvPr/>
        </p:nvSpPr>
        <p:spPr>
          <a:xfrm>
            <a:off x="759553" y="3555481"/>
            <a:ext cx="323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44E9BB-99D1-4599-A49F-2E5E2B9D3EAB}"/>
              </a:ext>
            </a:extLst>
          </p:cNvPr>
          <p:cNvSpPr txBox="1"/>
          <p:nvPr/>
        </p:nvSpPr>
        <p:spPr>
          <a:xfrm>
            <a:off x="759553" y="4081539"/>
            <a:ext cx="323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E6D580-1916-44E3-9C29-124C524D7A62}"/>
              </a:ext>
            </a:extLst>
          </p:cNvPr>
          <p:cNvSpPr txBox="1"/>
          <p:nvPr/>
        </p:nvSpPr>
        <p:spPr>
          <a:xfrm>
            <a:off x="759553" y="4607597"/>
            <a:ext cx="323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84F276-6EC9-4518-933F-511E68581F59}"/>
              </a:ext>
            </a:extLst>
          </p:cNvPr>
          <p:cNvSpPr txBox="1"/>
          <p:nvPr/>
        </p:nvSpPr>
        <p:spPr>
          <a:xfrm>
            <a:off x="759552" y="5659713"/>
            <a:ext cx="323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9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929EC1B-0F94-409A-92D3-E3F37D628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900983"/>
              </p:ext>
            </p:extLst>
          </p:nvPr>
        </p:nvGraphicFramePr>
        <p:xfrm>
          <a:off x="8737408" y="979655"/>
          <a:ext cx="2800388" cy="2560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119680014"/>
                    </a:ext>
                  </a:extLst>
                </a:gridCol>
                <a:gridCol w="2434628">
                  <a:extLst>
                    <a:ext uri="{9D8B030D-6E8A-4147-A177-3AD203B41FA5}">
                      <a16:colId xmlns:a16="http://schemas.microsoft.com/office/drawing/2014/main" val="256769876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Pre-Op Microbiology Lab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6751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B9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Pre-Op Point of Care Lab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34329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E31A1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Pre-Op Ultrasound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01823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3585B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Sleep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31598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A6CE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Surgery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0715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DBF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Post-Op Microbiology Lab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197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B2DF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Post-Op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Surgical Pathology Lab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141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03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6509AA-F3D6-43B5-B1AC-8F8E98B94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17" y="790896"/>
            <a:ext cx="9115009" cy="53464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DC6276-1C1E-4044-AD93-DD601DEE7DEF}"/>
              </a:ext>
            </a:extLst>
          </p:cNvPr>
          <p:cNvSpPr txBox="1"/>
          <p:nvPr/>
        </p:nvSpPr>
        <p:spPr>
          <a:xfrm>
            <a:off x="654204" y="755771"/>
            <a:ext cx="1673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Index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6CC0F-AB87-4E38-9CC2-E72326D94FAB}"/>
              </a:ext>
            </a:extLst>
          </p:cNvPr>
          <p:cNvSpPr txBox="1"/>
          <p:nvPr/>
        </p:nvSpPr>
        <p:spPr>
          <a:xfrm>
            <a:off x="759553" y="948829"/>
            <a:ext cx="323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6ED8E-DA61-4732-AFBD-75DB06B601E6}"/>
              </a:ext>
            </a:extLst>
          </p:cNvPr>
          <p:cNvSpPr txBox="1"/>
          <p:nvPr/>
        </p:nvSpPr>
        <p:spPr>
          <a:xfrm>
            <a:off x="759553" y="1469131"/>
            <a:ext cx="323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2A8323-CE56-4BBF-A5C4-733F1C770F6E}"/>
              </a:ext>
            </a:extLst>
          </p:cNvPr>
          <p:cNvSpPr txBox="1"/>
          <p:nvPr/>
        </p:nvSpPr>
        <p:spPr>
          <a:xfrm>
            <a:off x="759553" y="1989434"/>
            <a:ext cx="323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C86BD2-555E-4981-B9AF-DBBD71BE1852}"/>
              </a:ext>
            </a:extLst>
          </p:cNvPr>
          <p:cNvSpPr txBox="1"/>
          <p:nvPr/>
        </p:nvSpPr>
        <p:spPr>
          <a:xfrm>
            <a:off x="759553" y="5133655"/>
            <a:ext cx="323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271ED0-F491-4C5C-BCF8-EAC4363697FB}"/>
              </a:ext>
            </a:extLst>
          </p:cNvPr>
          <p:cNvSpPr txBox="1"/>
          <p:nvPr/>
        </p:nvSpPr>
        <p:spPr>
          <a:xfrm>
            <a:off x="759553" y="2509737"/>
            <a:ext cx="323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275193-596D-4C9F-9359-EE91A5FF5EFC}"/>
              </a:ext>
            </a:extLst>
          </p:cNvPr>
          <p:cNvSpPr txBox="1"/>
          <p:nvPr/>
        </p:nvSpPr>
        <p:spPr>
          <a:xfrm>
            <a:off x="759553" y="3029423"/>
            <a:ext cx="323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9A24A9-D25A-4211-9282-6D1FB9EFFCB7}"/>
              </a:ext>
            </a:extLst>
          </p:cNvPr>
          <p:cNvSpPr txBox="1"/>
          <p:nvPr/>
        </p:nvSpPr>
        <p:spPr>
          <a:xfrm>
            <a:off x="759553" y="3555481"/>
            <a:ext cx="323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44E9BB-99D1-4599-A49F-2E5E2B9D3EAB}"/>
              </a:ext>
            </a:extLst>
          </p:cNvPr>
          <p:cNvSpPr txBox="1"/>
          <p:nvPr/>
        </p:nvSpPr>
        <p:spPr>
          <a:xfrm>
            <a:off x="759553" y="4081539"/>
            <a:ext cx="323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E6D580-1916-44E3-9C29-124C524D7A62}"/>
              </a:ext>
            </a:extLst>
          </p:cNvPr>
          <p:cNvSpPr txBox="1"/>
          <p:nvPr/>
        </p:nvSpPr>
        <p:spPr>
          <a:xfrm>
            <a:off x="759553" y="4607597"/>
            <a:ext cx="323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84F276-6EC9-4518-933F-511E68581F59}"/>
              </a:ext>
            </a:extLst>
          </p:cNvPr>
          <p:cNvSpPr txBox="1"/>
          <p:nvPr/>
        </p:nvSpPr>
        <p:spPr>
          <a:xfrm>
            <a:off x="759552" y="5659713"/>
            <a:ext cx="323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9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929EC1B-0F94-409A-92D3-E3F37D628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999887"/>
              </p:ext>
            </p:extLst>
          </p:nvPr>
        </p:nvGraphicFramePr>
        <p:xfrm>
          <a:off x="8737408" y="979655"/>
          <a:ext cx="2800388" cy="2560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119680014"/>
                    </a:ext>
                  </a:extLst>
                </a:gridCol>
                <a:gridCol w="2434628">
                  <a:extLst>
                    <a:ext uri="{9D8B030D-6E8A-4147-A177-3AD203B41FA5}">
                      <a16:colId xmlns:a16="http://schemas.microsoft.com/office/drawing/2014/main" val="256769876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Pre-Op Microbiology Lab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6751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B9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Pre-Op Point of Care Lab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34329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E31A1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Pre-Op Ultrasound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01823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3585B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Anesthesia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31598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A6CE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Surgery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0715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DBF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Post-Op Microbiology Lab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197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B2DF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Post-Op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Surgical Pathology Lab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141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455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</TotalTime>
  <Words>60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Lin</dc:creator>
  <cp:lastModifiedBy>Stephen Lin</cp:lastModifiedBy>
  <cp:revision>23</cp:revision>
  <dcterms:created xsi:type="dcterms:W3CDTF">2018-08-06T01:38:55Z</dcterms:created>
  <dcterms:modified xsi:type="dcterms:W3CDTF">2019-05-16T10:49:22Z</dcterms:modified>
</cp:coreProperties>
</file>