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1206400" cy="27432000"/>
  <p:notesSz cx="6858000" cy="9144000"/>
  <p:defaultTextStyle>
    <a:defPPr>
      <a:defRPr lang="en-US"/>
    </a:defPPr>
    <a:lvl1pPr marL="0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6955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3910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0865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7815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4774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1725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8676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5635" algn="l" defTabSz="45695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  <a:srgbClr val="FF9900"/>
    <a:srgbClr val="B7FFFF"/>
    <a:srgbClr val="CCCCFF"/>
    <a:srgbClr val="FFFF66"/>
    <a:srgbClr val="FF6699"/>
    <a:srgbClr val="FFFFB3"/>
    <a:srgbClr val="A74364"/>
    <a:srgbClr val="FF5050"/>
    <a:srgbClr val="FF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18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4" y="4489454"/>
            <a:ext cx="38404802" cy="9550400"/>
          </a:xfrm>
        </p:spPr>
        <p:txBody>
          <a:bodyPr anchor="b"/>
          <a:lstStyle>
            <a:lvl1pPr algn="ctr">
              <a:defRPr sz="240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4" y="14408151"/>
            <a:ext cx="38404802" cy="6623047"/>
          </a:xfrm>
        </p:spPr>
        <p:txBody>
          <a:bodyPr/>
          <a:lstStyle>
            <a:lvl1pPr marL="0" indent="0" algn="ctr">
              <a:buNone/>
              <a:defRPr sz="9601"/>
            </a:lvl1pPr>
            <a:lvl2pPr marL="1828936" indent="0" algn="ctr">
              <a:buNone/>
              <a:defRPr sz="8002"/>
            </a:lvl2pPr>
            <a:lvl3pPr marL="3657873" indent="0" algn="ctr">
              <a:buNone/>
              <a:defRPr sz="7198"/>
            </a:lvl3pPr>
            <a:lvl4pPr marL="5486804" indent="0" algn="ctr">
              <a:buNone/>
              <a:defRPr sz="6399"/>
            </a:lvl4pPr>
            <a:lvl5pPr marL="7315741" indent="0" algn="ctr">
              <a:buNone/>
              <a:defRPr sz="6399"/>
            </a:lvl5pPr>
            <a:lvl6pPr marL="9144682" indent="0" algn="ctr">
              <a:buNone/>
              <a:defRPr sz="6399"/>
            </a:lvl6pPr>
            <a:lvl7pPr marL="10973618" indent="0" algn="ctr">
              <a:buNone/>
              <a:defRPr sz="6399"/>
            </a:lvl7pPr>
            <a:lvl8pPr marL="12802554" indent="0" algn="ctr">
              <a:buNone/>
              <a:defRPr sz="6399"/>
            </a:lvl8pPr>
            <a:lvl9pPr marL="14631486" indent="0" algn="ctr">
              <a:buNone/>
              <a:defRPr sz="6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460499"/>
            <a:ext cx="1104138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460499"/>
            <a:ext cx="32484062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6838957"/>
            <a:ext cx="44165521" cy="11410948"/>
          </a:xfrm>
        </p:spPr>
        <p:txBody>
          <a:bodyPr anchor="b"/>
          <a:lstStyle>
            <a:lvl1pPr>
              <a:defRPr sz="240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18357861"/>
            <a:ext cx="44165521" cy="6000747"/>
          </a:xfrm>
        </p:spPr>
        <p:txBody>
          <a:bodyPr/>
          <a:lstStyle>
            <a:lvl1pPr marL="0" indent="0">
              <a:buNone/>
              <a:defRPr sz="9601">
                <a:solidFill>
                  <a:schemeClr val="tx1">
                    <a:tint val="75000"/>
                  </a:schemeClr>
                </a:solidFill>
              </a:defRPr>
            </a:lvl1pPr>
            <a:lvl2pPr marL="1828936" indent="0">
              <a:buNone/>
              <a:defRPr sz="8002">
                <a:solidFill>
                  <a:schemeClr val="tx1">
                    <a:tint val="75000"/>
                  </a:schemeClr>
                </a:solidFill>
              </a:defRPr>
            </a:lvl2pPr>
            <a:lvl3pPr marL="3657873" indent="0">
              <a:buNone/>
              <a:defRPr sz="7198">
                <a:solidFill>
                  <a:schemeClr val="tx1">
                    <a:tint val="75000"/>
                  </a:schemeClr>
                </a:solidFill>
              </a:defRPr>
            </a:lvl3pPr>
            <a:lvl4pPr marL="5486804" indent="0">
              <a:buNone/>
              <a:defRPr sz="6399">
                <a:solidFill>
                  <a:schemeClr val="tx1">
                    <a:tint val="75000"/>
                  </a:schemeClr>
                </a:solidFill>
              </a:defRPr>
            </a:lvl4pPr>
            <a:lvl5pPr marL="7315741" indent="0">
              <a:buNone/>
              <a:defRPr sz="6399">
                <a:solidFill>
                  <a:schemeClr val="tx1">
                    <a:tint val="75000"/>
                  </a:schemeClr>
                </a:solidFill>
              </a:defRPr>
            </a:lvl5pPr>
            <a:lvl6pPr marL="9144682" indent="0">
              <a:buNone/>
              <a:defRPr sz="6399">
                <a:solidFill>
                  <a:schemeClr val="tx1">
                    <a:tint val="75000"/>
                  </a:schemeClr>
                </a:solidFill>
              </a:defRPr>
            </a:lvl6pPr>
            <a:lvl7pPr marL="10973618" indent="0">
              <a:buNone/>
              <a:defRPr sz="6399">
                <a:solidFill>
                  <a:schemeClr val="tx1">
                    <a:tint val="75000"/>
                  </a:schemeClr>
                </a:solidFill>
              </a:defRPr>
            </a:lvl7pPr>
            <a:lvl8pPr marL="12802554" indent="0">
              <a:buNone/>
              <a:defRPr sz="6399">
                <a:solidFill>
                  <a:schemeClr val="tx1">
                    <a:tint val="75000"/>
                  </a:schemeClr>
                </a:solidFill>
              </a:defRPr>
            </a:lvl8pPr>
            <a:lvl9pPr marL="14631486" indent="0">
              <a:buNone/>
              <a:defRPr sz="6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7" y="7302502"/>
            <a:ext cx="21762721" cy="17405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7302502"/>
            <a:ext cx="21762721" cy="17405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460506"/>
            <a:ext cx="44165521" cy="530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3" y="6724654"/>
            <a:ext cx="21662704" cy="3295649"/>
          </a:xfrm>
        </p:spPr>
        <p:txBody>
          <a:bodyPr anchor="b"/>
          <a:lstStyle>
            <a:lvl1pPr marL="0" indent="0">
              <a:buNone/>
              <a:defRPr sz="9601" b="1"/>
            </a:lvl1pPr>
            <a:lvl2pPr marL="1828936" indent="0">
              <a:buNone/>
              <a:defRPr sz="8002" b="1"/>
            </a:lvl2pPr>
            <a:lvl3pPr marL="3657873" indent="0">
              <a:buNone/>
              <a:defRPr sz="7198" b="1"/>
            </a:lvl3pPr>
            <a:lvl4pPr marL="5486804" indent="0">
              <a:buNone/>
              <a:defRPr sz="6399" b="1"/>
            </a:lvl4pPr>
            <a:lvl5pPr marL="7315741" indent="0">
              <a:buNone/>
              <a:defRPr sz="6399" b="1"/>
            </a:lvl5pPr>
            <a:lvl6pPr marL="9144682" indent="0">
              <a:buNone/>
              <a:defRPr sz="6399" b="1"/>
            </a:lvl6pPr>
            <a:lvl7pPr marL="10973618" indent="0">
              <a:buNone/>
              <a:defRPr sz="6399" b="1"/>
            </a:lvl7pPr>
            <a:lvl8pPr marL="12802554" indent="0">
              <a:buNone/>
              <a:defRPr sz="6399" b="1"/>
            </a:lvl8pPr>
            <a:lvl9pPr marL="14631486" indent="0">
              <a:buNone/>
              <a:defRPr sz="6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3" y="10020300"/>
            <a:ext cx="21662704" cy="147383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6" y="6724654"/>
            <a:ext cx="21769390" cy="3295649"/>
          </a:xfrm>
        </p:spPr>
        <p:txBody>
          <a:bodyPr anchor="b"/>
          <a:lstStyle>
            <a:lvl1pPr marL="0" indent="0">
              <a:buNone/>
              <a:defRPr sz="9601" b="1"/>
            </a:lvl1pPr>
            <a:lvl2pPr marL="1828936" indent="0">
              <a:buNone/>
              <a:defRPr sz="8002" b="1"/>
            </a:lvl2pPr>
            <a:lvl3pPr marL="3657873" indent="0">
              <a:buNone/>
              <a:defRPr sz="7198" b="1"/>
            </a:lvl3pPr>
            <a:lvl4pPr marL="5486804" indent="0">
              <a:buNone/>
              <a:defRPr sz="6399" b="1"/>
            </a:lvl4pPr>
            <a:lvl5pPr marL="7315741" indent="0">
              <a:buNone/>
              <a:defRPr sz="6399" b="1"/>
            </a:lvl5pPr>
            <a:lvl6pPr marL="9144682" indent="0">
              <a:buNone/>
              <a:defRPr sz="6399" b="1"/>
            </a:lvl6pPr>
            <a:lvl7pPr marL="10973618" indent="0">
              <a:buNone/>
              <a:defRPr sz="6399" b="1"/>
            </a:lvl7pPr>
            <a:lvl8pPr marL="12802554" indent="0">
              <a:buNone/>
              <a:defRPr sz="6399" b="1"/>
            </a:lvl8pPr>
            <a:lvl9pPr marL="14631486" indent="0">
              <a:buNone/>
              <a:defRPr sz="6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6" y="10020300"/>
            <a:ext cx="21769390" cy="147383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828803"/>
            <a:ext cx="16515394" cy="6400799"/>
          </a:xfrm>
        </p:spPr>
        <p:txBody>
          <a:bodyPr anchor="b"/>
          <a:lstStyle>
            <a:lvl1pPr>
              <a:defRPr sz="12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2" y="3949704"/>
            <a:ext cx="25923244" cy="19494501"/>
          </a:xfrm>
        </p:spPr>
        <p:txBody>
          <a:bodyPr/>
          <a:lstStyle>
            <a:lvl1pPr>
              <a:defRPr sz="12803"/>
            </a:lvl1pPr>
            <a:lvl2pPr>
              <a:defRPr sz="11200"/>
            </a:lvl2pPr>
            <a:lvl3pPr>
              <a:defRPr sz="9601"/>
            </a:lvl3pPr>
            <a:lvl4pPr>
              <a:defRPr sz="8002"/>
            </a:lvl4pPr>
            <a:lvl5pPr>
              <a:defRPr sz="8002"/>
            </a:lvl5pPr>
            <a:lvl6pPr>
              <a:defRPr sz="8002"/>
            </a:lvl6pPr>
            <a:lvl7pPr>
              <a:defRPr sz="8002"/>
            </a:lvl7pPr>
            <a:lvl8pPr>
              <a:defRPr sz="8002"/>
            </a:lvl8pPr>
            <a:lvl9pPr>
              <a:defRPr sz="80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8229600"/>
            <a:ext cx="16515394" cy="15246351"/>
          </a:xfrm>
        </p:spPr>
        <p:txBody>
          <a:bodyPr/>
          <a:lstStyle>
            <a:lvl1pPr marL="0" indent="0">
              <a:buNone/>
              <a:defRPr sz="6399"/>
            </a:lvl1pPr>
            <a:lvl2pPr marL="1828936" indent="0">
              <a:buNone/>
              <a:defRPr sz="5600"/>
            </a:lvl2pPr>
            <a:lvl3pPr marL="3657873" indent="0">
              <a:buNone/>
              <a:defRPr sz="4801"/>
            </a:lvl3pPr>
            <a:lvl4pPr marL="5486804" indent="0">
              <a:buNone/>
              <a:defRPr sz="4001"/>
            </a:lvl4pPr>
            <a:lvl5pPr marL="7315741" indent="0">
              <a:buNone/>
              <a:defRPr sz="4001"/>
            </a:lvl5pPr>
            <a:lvl6pPr marL="9144682" indent="0">
              <a:buNone/>
              <a:defRPr sz="4001"/>
            </a:lvl6pPr>
            <a:lvl7pPr marL="10973618" indent="0">
              <a:buNone/>
              <a:defRPr sz="4001"/>
            </a:lvl7pPr>
            <a:lvl8pPr marL="12802554" indent="0">
              <a:buNone/>
              <a:defRPr sz="4001"/>
            </a:lvl8pPr>
            <a:lvl9pPr marL="14631486" indent="0">
              <a:buNone/>
              <a:defRPr sz="4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828803"/>
            <a:ext cx="16515394" cy="6400799"/>
          </a:xfrm>
        </p:spPr>
        <p:txBody>
          <a:bodyPr anchor="b"/>
          <a:lstStyle>
            <a:lvl1pPr>
              <a:defRPr sz="12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2" y="3949704"/>
            <a:ext cx="25923244" cy="19494501"/>
          </a:xfrm>
        </p:spPr>
        <p:txBody>
          <a:bodyPr anchor="t"/>
          <a:lstStyle>
            <a:lvl1pPr marL="0" indent="0">
              <a:buNone/>
              <a:defRPr sz="12803"/>
            </a:lvl1pPr>
            <a:lvl2pPr marL="1828936" indent="0">
              <a:buNone/>
              <a:defRPr sz="11200"/>
            </a:lvl2pPr>
            <a:lvl3pPr marL="3657873" indent="0">
              <a:buNone/>
              <a:defRPr sz="9601"/>
            </a:lvl3pPr>
            <a:lvl4pPr marL="5486804" indent="0">
              <a:buNone/>
              <a:defRPr sz="8002"/>
            </a:lvl4pPr>
            <a:lvl5pPr marL="7315741" indent="0">
              <a:buNone/>
              <a:defRPr sz="8002"/>
            </a:lvl5pPr>
            <a:lvl6pPr marL="9144682" indent="0">
              <a:buNone/>
              <a:defRPr sz="8002"/>
            </a:lvl6pPr>
            <a:lvl7pPr marL="10973618" indent="0">
              <a:buNone/>
              <a:defRPr sz="8002"/>
            </a:lvl7pPr>
            <a:lvl8pPr marL="12802554" indent="0">
              <a:buNone/>
              <a:defRPr sz="8002"/>
            </a:lvl8pPr>
            <a:lvl9pPr marL="14631486" indent="0">
              <a:buNone/>
              <a:defRPr sz="8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8229600"/>
            <a:ext cx="16515394" cy="15246351"/>
          </a:xfrm>
        </p:spPr>
        <p:txBody>
          <a:bodyPr/>
          <a:lstStyle>
            <a:lvl1pPr marL="0" indent="0">
              <a:buNone/>
              <a:defRPr sz="6399"/>
            </a:lvl1pPr>
            <a:lvl2pPr marL="1828936" indent="0">
              <a:buNone/>
              <a:defRPr sz="5600"/>
            </a:lvl2pPr>
            <a:lvl3pPr marL="3657873" indent="0">
              <a:buNone/>
              <a:defRPr sz="4801"/>
            </a:lvl3pPr>
            <a:lvl4pPr marL="5486804" indent="0">
              <a:buNone/>
              <a:defRPr sz="4001"/>
            </a:lvl4pPr>
            <a:lvl5pPr marL="7315741" indent="0">
              <a:buNone/>
              <a:defRPr sz="4001"/>
            </a:lvl5pPr>
            <a:lvl6pPr marL="9144682" indent="0">
              <a:buNone/>
              <a:defRPr sz="4001"/>
            </a:lvl6pPr>
            <a:lvl7pPr marL="10973618" indent="0">
              <a:buNone/>
              <a:defRPr sz="4001"/>
            </a:lvl7pPr>
            <a:lvl8pPr marL="12802554" indent="0">
              <a:buNone/>
              <a:defRPr sz="4001"/>
            </a:lvl8pPr>
            <a:lvl9pPr marL="14631486" indent="0">
              <a:buNone/>
              <a:defRPr sz="4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7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460506"/>
            <a:ext cx="44165521" cy="530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7302502"/>
            <a:ext cx="44165521" cy="1740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7" y="25425406"/>
            <a:ext cx="11521441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9E44-934B-4951-94EA-400C79914C8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5425406"/>
            <a:ext cx="17282159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6" y="25425406"/>
            <a:ext cx="11521441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857FA-DB91-4CDC-8D36-E09BCAB61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873" rtl="0" eaLnBrk="1" latinLnBrk="0" hangingPunct="1">
        <a:lnSpc>
          <a:spcPct val="90000"/>
        </a:lnSpc>
        <a:spcBef>
          <a:spcPct val="0"/>
        </a:spcBef>
        <a:buNone/>
        <a:defRPr sz="176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68" indent="-914468" algn="l" defTabSz="3657873" rtl="0" eaLnBrk="1" latinLnBrk="0" hangingPunct="1">
        <a:lnSpc>
          <a:spcPct val="90000"/>
        </a:lnSpc>
        <a:spcBef>
          <a:spcPts val="4001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404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9601" kern="1200">
          <a:solidFill>
            <a:schemeClr val="tx1"/>
          </a:solidFill>
          <a:latin typeface="+mn-lt"/>
          <a:ea typeface="+mn-ea"/>
          <a:cs typeface="+mn-cs"/>
        </a:defRPr>
      </a:lvl2pPr>
      <a:lvl3pPr marL="4572341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8002" kern="1200">
          <a:solidFill>
            <a:schemeClr val="tx1"/>
          </a:solidFill>
          <a:latin typeface="+mn-lt"/>
          <a:ea typeface="+mn-ea"/>
          <a:cs typeface="+mn-cs"/>
        </a:defRPr>
      </a:lvl3pPr>
      <a:lvl4pPr marL="6401277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7198" kern="1200">
          <a:solidFill>
            <a:schemeClr val="tx1"/>
          </a:solidFill>
          <a:latin typeface="+mn-lt"/>
          <a:ea typeface="+mn-ea"/>
          <a:cs typeface="+mn-cs"/>
        </a:defRPr>
      </a:lvl4pPr>
      <a:lvl5pPr marL="8230213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7198" kern="1200">
          <a:solidFill>
            <a:schemeClr val="tx1"/>
          </a:solidFill>
          <a:latin typeface="+mn-lt"/>
          <a:ea typeface="+mn-ea"/>
          <a:cs typeface="+mn-cs"/>
        </a:defRPr>
      </a:lvl5pPr>
      <a:lvl6pPr marL="10059145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7198" kern="1200">
          <a:solidFill>
            <a:schemeClr val="tx1"/>
          </a:solidFill>
          <a:latin typeface="+mn-lt"/>
          <a:ea typeface="+mn-ea"/>
          <a:cs typeface="+mn-cs"/>
        </a:defRPr>
      </a:lvl6pPr>
      <a:lvl7pPr marL="11888081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7198" kern="1200">
          <a:solidFill>
            <a:schemeClr val="tx1"/>
          </a:solidFill>
          <a:latin typeface="+mn-lt"/>
          <a:ea typeface="+mn-ea"/>
          <a:cs typeface="+mn-cs"/>
        </a:defRPr>
      </a:lvl7pPr>
      <a:lvl8pPr marL="13717018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7198" kern="1200">
          <a:solidFill>
            <a:schemeClr val="tx1"/>
          </a:solidFill>
          <a:latin typeface="+mn-lt"/>
          <a:ea typeface="+mn-ea"/>
          <a:cs typeface="+mn-cs"/>
        </a:defRPr>
      </a:lvl8pPr>
      <a:lvl9pPr marL="15545959" indent="-914468" algn="l" defTabSz="3657873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sz="71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1pPr>
      <a:lvl2pPr marL="1828936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2pPr>
      <a:lvl3pPr marL="3657873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3pPr>
      <a:lvl4pPr marL="5486804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4pPr>
      <a:lvl5pPr marL="7315741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5pPr>
      <a:lvl6pPr marL="9144682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6pPr>
      <a:lvl7pPr marL="10973618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7pPr>
      <a:lvl8pPr marL="12802554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8pPr>
      <a:lvl9pPr marL="14631486" algn="l" defTabSz="3657873" rtl="0" eaLnBrk="1" latinLnBrk="0" hangingPunct="1">
        <a:defRPr sz="71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E25450-E69E-4CE7-863C-933C3B0149E9}"/>
              </a:ext>
            </a:extLst>
          </p:cNvPr>
          <p:cNvGrpSpPr/>
          <p:nvPr/>
        </p:nvGrpSpPr>
        <p:grpSpPr>
          <a:xfrm>
            <a:off x="30205741" y="22788416"/>
            <a:ext cx="2062771" cy="3517805"/>
            <a:chOff x="3699077" y="2865120"/>
            <a:chExt cx="2560321" cy="2560320"/>
          </a:xfrm>
        </p:grpSpPr>
        <p:sp>
          <p:nvSpPr>
            <p:cNvPr id="72" name="Arrow: Bent-Up 71">
              <a:extLst>
                <a:ext uri="{FF2B5EF4-FFF2-40B4-BE49-F238E27FC236}">
                  <a16:creationId xmlns:a16="http://schemas.microsoft.com/office/drawing/2014/main" id="{6868070C-3313-4199-941E-7F9A0F2F484E}"/>
                </a:ext>
              </a:extLst>
            </p:cNvPr>
            <p:cNvSpPr/>
            <p:nvPr/>
          </p:nvSpPr>
          <p:spPr>
            <a:xfrm rot="5400000">
              <a:off x="4979238" y="414528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79"/>
            </a:p>
          </p:txBody>
        </p: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52064579-0F24-4E1F-BEB0-955E0E2E7E40}"/>
                </a:ext>
              </a:extLst>
            </p:cNvPr>
            <p:cNvSpPr/>
            <p:nvPr/>
          </p:nvSpPr>
          <p:spPr>
            <a:xfrm rot="5400000" flipH="1">
              <a:off x="4979238" y="286512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79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57B5F8C-8251-409C-AC37-F32409210C47}"/>
                </a:ext>
              </a:extLst>
            </p:cNvPr>
            <p:cNvSpPr/>
            <p:nvPr/>
          </p:nvSpPr>
          <p:spPr>
            <a:xfrm>
              <a:off x="3699077" y="4026104"/>
              <a:ext cx="1280160" cy="238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79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40B360-6C49-46F1-B5F8-299ECAC435AE}"/>
              </a:ext>
            </a:extLst>
          </p:cNvPr>
          <p:cNvSpPr/>
          <p:nvPr/>
        </p:nvSpPr>
        <p:spPr>
          <a:xfrm>
            <a:off x="1132682" y="22325164"/>
            <a:ext cx="3151241" cy="1284839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3" dirty="0">
                <a:solidFill>
                  <a:schemeClr val="tx1"/>
                </a:solidFill>
              </a:rPr>
              <a:t>Pre-Op X-Ray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F31F34-BA3B-4D52-A25F-A13EEE49DFA8}"/>
              </a:ext>
            </a:extLst>
          </p:cNvPr>
          <p:cNvGrpSpPr/>
          <p:nvPr/>
        </p:nvGrpSpPr>
        <p:grpSpPr>
          <a:xfrm>
            <a:off x="4501566" y="23036674"/>
            <a:ext cx="1921483" cy="3210371"/>
            <a:chOff x="7725443" y="3014572"/>
            <a:chExt cx="1921479" cy="3210383"/>
          </a:xfrm>
        </p:grpSpPr>
        <p:sp>
          <p:nvSpPr>
            <p:cNvPr id="66" name="L-Shape 65">
              <a:extLst>
                <a:ext uri="{FF2B5EF4-FFF2-40B4-BE49-F238E27FC236}">
                  <a16:creationId xmlns:a16="http://schemas.microsoft.com/office/drawing/2014/main" id="{AF617DAB-E04F-4981-A519-879A9D873A3D}"/>
                </a:ext>
              </a:extLst>
            </p:cNvPr>
            <p:cNvSpPr/>
            <p:nvPr/>
          </p:nvSpPr>
          <p:spPr>
            <a:xfrm rot="16200000" flipH="1">
              <a:off x="6510476" y="4229540"/>
              <a:ext cx="3210383" cy="780447"/>
            </a:xfrm>
            <a:prstGeom prst="corner">
              <a:avLst>
                <a:gd name="adj1" fmla="val 34851"/>
                <a:gd name="adj2" fmla="val 28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22A135-6225-4CD0-8897-18FC54B4C2E2}"/>
                </a:ext>
              </a:extLst>
            </p:cNvPr>
            <p:cNvSpPr/>
            <p:nvPr/>
          </p:nvSpPr>
          <p:spPr>
            <a:xfrm>
              <a:off x="7725443" y="6008913"/>
              <a:ext cx="642049" cy="21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6E88CA96-0456-4E64-A60C-9CB5DF77A2DF}"/>
                </a:ext>
              </a:extLst>
            </p:cNvPr>
            <p:cNvSpPr/>
            <p:nvPr/>
          </p:nvSpPr>
          <p:spPr>
            <a:xfrm>
              <a:off x="8505891" y="4274120"/>
              <a:ext cx="1141031" cy="691286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CE3184-2635-42E3-B2FA-667ABBA4E850}"/>
              </a:ext>
            </a:extLst>
          </p:cNvPr>
          <p:cNvSpPr/>
          <p:nvPr/>
        </p:nvSpPr>
        <p:spPr>
          <a:xfrm>
            <a:off x="9418416" y="22325155"/>
            <a:ext cx="3151241" cy="1742439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3" dirty="0">
                <a:solidFill>
                  <a:schemeClr val="tx1"/>
                </a:solidFill>
              </a:rPr>
              <a:t>Pre-Op Cefuroxime/Metronidazole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9DBDA9-5136-42B3-9491-61B5639A3ACD}"/>
              </a:ext>
            </a:extLst>
          </p:cNvPr>
          <p:cNvSpPr/>
          <p:nvPr/>
        </p:nvSpPr>
        <p:spPr>
          <a:xfrm>
            <a:off x="9418416" y="25368901"/>
            <a:ext cx="3151241" cy="1284839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3" dirty="0">
                <a:solidFill>
                  <a:schemeClr val="tx1"/>
                </a:solidFill>
              </a:rPr>
              <a:t>Pre-Op 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8EA6A-43A2-4B54-8EAC-D4B77B31A94C}"/>
              </a:ext>
            </a:extLst>
          </p:cNvPr>
          <p:cNvGrpSpPr/>
          <p:nvPr/>
        </p:nvGrpSpPr>
        <p:grpSpPr>
          <a:xfrm>
            <a:off x="12691052" y="23036674"/>
            <a:ext cx="1921483" cy="3210371"/>
            <a:chOff x="7725443" y="3014572"/>
            <a:chExt cx="1921479" cy="3210383"/>
          </a:xfrm>
        </p:grpSpPr>
        <p:sp>
          <p:nvSpPr>
            <p:cNvPr id="63" name="L-Shape 62">
              <a:extLst>
                <a:ext uri="{FF2B5EF4-FFF2-40B4-BE49-F238E27FC236}">
                  <a16:creationId xmlns:a16="http://schemas.microsoft.com/office/drawing/2014/main" id="{ABB387C3-5DA6-4DC9-AA49-834DB3FA9F18}"/>
                </a:ext>
              </a:extLst>
            </p:cNvPr>
            <p:cNvSpPr/>
            <p:nvPr/>
          </p:nvSpPr>
          <p:spPr>
            <a:xfrm rot="16200000" flipH="1">
              <a:off x="6510476" y="4229540"/>
              <a:ext cx="3210383" cy="780447"/>
            </a:xfrm>
            <a:prstGeom prst="corner">
              <a:avLst>
                <a:gd name="adj1" fmla="val 34851"/>
                <a:gd name="adj2" fmla="val 28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A10CEA-8CEC-44F2-8DE1-990E2ABEEC82}"/>
                </a:ext>
              </a:extLst>
            </p:cNvPr>
            <p:cNvSpPr/>
            <p:nvPr/>
          </p:nvSpPr>
          <p:spPr>
            <a:xfrm>
              <a:off x="7725443" y="6008913"/>
              <a:ext cx="642049" cy="21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395FEFA5-818E-4BEA-A932-342F7663D10E}"/>
                </a:ext>
              </a:extLst>
            </p:cNvPr>
            <p:cNvSpPr/>
            <p:nvPr/>
          </p:nvSpPr>
          <p:spPr>
            <a:xfrm>
              <a:off x="8505891" y="4274120"/>
              <a:ext cx="1141031" cy="691286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B6D393-DDF5-48B3-AFFE-86D01D11EE65}"/>
              </a:ext>
            </a:extLst>
          </p:cNvPr>
          <p:cNvSpPr/>
          <p:nvPr/>
        </p:nvSpPr>
        <p:spPr>
          <a:xfrm>
            <a:off x="24936111" y="23931849"/>
            <a:ext cx="3151241" cy="1284839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3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F7899B9-54ED-4D4D-AE7A-13C2683BE001}"/>
              </a:ext>
            </a:extLst>
          </p:cNvPr>
          <p:cNvGrpSpPr/>
          <p:nvPr/>
        </p:nvGrpSpPr>
        <p:grpSpPr>
          <a:xfrm>
            <a:off x="14752601" y="22325167"/>
            <a:ext cx="8756657" cy="4328580"/>
            <a:chOff x="14752597" y="22325160"/>
            <a:chExt cx="8756654" cy="43285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6B860A-F073-4051-8B07-903F0819BD2F}"/>
                </a:ext>
              </a:extLst>
            </p:cNvPr>
            <p:cNvGrpSpPr/>
            <p:nvPr/>
          </p:nvGrpSpPr>
          <p:grpSpPr>
            <a:xfrm>
              <a:off x="15441326" y="22882945"/>
              <a:ext cx="2062773" cy="3517807"/>
              <a:chOff x="3699077" y="2865120"/>
              <a:chExt cx="2560321" cy="2560320"/>
            </a:xfrm>
          </p:grpSpPr>
          <p:sp>
            <p:nvSpPr>
              <p:cNvPr id="60" name="Arrow: Bent-Up 59">
                <a:extLst>
                  <a:ext uri="{FF2B5EF4-FFF2-40B4-BE49-F238E27FC236}">
                    <a16:creationId xmlns:a16="http://schemas.microsoft.com/office/drawing/2014/main" id="{38992455-35A0-4DD1-9988-FC0C25623BFF}"/>
                  </a:ext>
                </a:extLst>
              </p:cNvPr>
              <p:cNvSpPr/>
              <p:nvPr/>
            </p:nvSpPr>
            <p:spPr>
              <a:xfrm rot="5400000">
                <a:off x="4979238" y="4145280"/>
                <a:ext cx="1280160" cy="1280160"/>
              </a:xfrm>
              <a:prstGeom prst="bent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79"/>
              </a:p>
            </p:txBody>
          </p:sp>
          <p:sp>
            <p:nvSpPr>
              <p:cNvPr id="61" name="Arrow: Bent-Up 60">
                <a:extLst>
                  <a:ext uri="{FF2B5EF4-FFF2-40B4-BE49-F238E27FC236}">
                    <a16:creationId xmlns:a16="http://schemas.microsoft.com/office/drawing/2014/main" id="{1A8C19D4-CD55-4F2F-A5EB-7AD913643619}"/>
                  </a:ext>
                </a:extLst>
              </p:cNvPr>
              <p:cNvSpPr/>
              <p:nvPr/>
            </p:nvSpPr>
            <p:spPr>
              <a:xfrm rot="5400000" flipH="1">
                <a:off x="4979238" y="2865120"/>
                <a:ext cx="1280160" cy="1280160"/>
              </a:xfrm>
              <a:prstGeom prst="bent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79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4BE0271-82F3-44E6-8EEA-FDCFD6569EF6}"/>
                  </a:ext>
                </a:extLst>
              </p:cNvPr>
              <p:cNvSpPr/>
              <p:nvPr/>
            </p:nvSpPr>
            <p:spPr>
              <a:xfrm>
                <a:off x="3699077" y="4026104"/>
                <a:ext cx="1280160" cy="23835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79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5FDC14C-F68A-45C7-8B44-2CB80F0C1041}"/>
                </a:ext>
              </a:extLst>
            </p:cNvPr>
            <p:cNvSpPr/>
            <p:nvPr/>
          </p:nvSpPr>
          <p:spPr>
            <a:xfrm>
              <a:off x="17624551" y="22325160"/>
              <a:ext cx="3151240" cy="1284840"/>
            </a:xfrm>
            <a:prstGeom prst="roundRect">
              <a:avLst/>
            </a:prstGeom>
            <a:solidFill>
              <a:srgbClr val="FFB9B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3" dirty="0">
                  <a:solidFill>
                    <a:schemeClr val="tx1"/>
                  </a:solidFill>
                </a:rPr>
                <a:t>Sleep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BCF69C8-2E9E-41F8-A03C-9CD97DFD6B97}"/>
                </a:ext>
              </a:extLst>
            </p:cNvPr>
            <p:cNvSpPr/>
            <p:nvPr/>
          </p:nvSpPr>
          <p:spPr>
            <a:xfrm>
              <a:off x="17624551" y="25368900"/>
              <a:ext cx="3151240" cy="1284840"/>
            </a:xfrm>
            <a:prstGeom prst="roundRect">
              <a:avLst/>
            </a:prstGeom>
            <a:solidFill>
              <a:srgbClr val="FFB9B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3" dirty="0">
                  <a:solidFill>
                    <a:schemeClr val="tx1"/>
                  </a:solidFill>
                </a:rPr>
                <a:t>General Surgery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E03EF0D-25DD-42B8-9986-DBF00C2B19E8}"/>
                </a:ext>
              </a:extLst>
            </p:cNvPr>
            <p:cNvGrpSpPr/>
            <p:nvPr/>
          </p:nvGrpSpPr>
          <p:grpSpPr>
            <a:xfrm>
              <a:off x="20935982" y="23036639"/>
              <a:ext cx="1921480" cy="3210373"/>
              <a:chOff x="7725443" y="3014572"/>
              <a:chExt cx="1921479" cy="3210383"/>
            </a:xfrm>
          </p:grpSpPr>
          <p:sp>
            <p:nvSpPr>
              <p:cNvPr id="57" name="L-Shape 56">
                <a:extLst>
                  <a:ext uri="{FF2B5EF4-FFF2-40B4-BE49-F238E27FC236}">
                    <a16:creationId xmlns:a16="http://schemas.microsoft.com/office/drawing/2014/main" id="{6804E503-965A-479D-B95D-C23ED3A9E2AF}"/>
                  </a:ext>
                </a:extLst>
              </p:cNvPr>
              <p:cNvSpPr/>
              <p:nvPr/>
            </p:nvSpPr>
            <p:spPr>
              <a:xfrm rot="16200000" flipH="1">
                <a:off x="6510476" y="4229540"/>
                <a:ext cx="3210383" cy="780447"/>
              </a:xfrm>
              <a:prstGeom prst="corner">
                <a:avLst>
                  <a:gd name="adj1" fmla="val 34851"/>
                  <a:gd name="adj2" fmla="val 2811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93953E2-1A4F-46DF-ADA1-15CDC576F251}"/>
                  </a:ext>
                </a:extLst>
              </p:cNvPr>
              <p:cNvSpPr/>
              <p:nvPr/>
            </p:nvSpPr>
            <p:spPr>
              <a:xfrm>
                <a:off x="7725443" y="6008913"/>
                <a:ext cx="642049" cy="2160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6EC791D9-64E4-4E96-991A-FCCB9411F3A0}"/>
                  </a:ext>
                </a:extLst>
              </p:cNvPr>
              <p:cNvSpPr/>
              <p:nvPr/>
            </p:nvSpPr>
            <p:spPr>
              <a:xfrm>
                <a:off x="8505891" y="4274120"/>
                <a:ext cx="1141031" cy="691286"/>
              </a:xfrm>
              <a:prstGeom prst="rightArrow">
                <a:avLst>
                  <a:gd name="adj1" fmla="val 44214"/>
                  <a:gd name="adj2" fmla="val 411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AC7C130-6811-431A-972B-7B0298C2AAF9}"/>
                </a:ext>
              </a:extLst>
            </p:cNvPr>
            <p:cNvGrpSpPr/>
            <p:nvPr/>
          </p:nvGrpSpPr>
          <p:grpSpPr>
            <a:xfrm>
              <a:off x="22960611" y="24325813"/>
              <a:ext cx="548640" cy="548640"/>
              <a:chOff x="2758097" y="1219200"/>
              <a:chExt cx="548640" cy="548640"/>
            </a:xfrm>
          </p:grpSpPr>
          <p:sp>
            <p:nvSpPr>
              <p:cNvPr id="55" name="Flowchart: Decision 54">
                <a:extLst>
                  <a:ext uri="{FF2B5EF4-FFF2-40B4-BE49-F238E27FC236}">
                    <a16:creationId xmlns:a16="http://schemas.microsoft.com/office/drawing/2014/main" id="{7EDF3AB5-15D0-4CF9-AA25-D0A701EF370F}"/>
                  </a:ext>
                </a:extLst>
              </p:cNvPr>
              <p:cNvSpPr/>
              <p:nvPr/>
            </p:nvSpPr>
            <p:spPr>
              <a:xfrm>
                <a:off x="2758097" y="1219200"/>
                <a:ext cx="548640" cy="548640"/>
              </a:xfrm>
              <a:prstGeom prst="flowChartDecision">
                <a:avLst/>
              </a:prstGeom>
              <a:solidFill>
                <a:srgbClr val="FF99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56" name="Plus Sign 55">
                <a:extLst>
                  <a:ext uri="{FF2B5EF4-FFF2-40B4-BE49-F238E27FC236}">
                    <a16:creationId xmlns:a16="http://schemas.microsoft.com/office/drawing/2014/main" id="{D9A49529-7FBD-4DB4-ABD3-243ECBAB4E1F}"/>
                  </a:ext>
                </a:extLst>
              </p:cNvPr>
              <p:cNvSpPr/>
              <p:nvPr/>
            </p:nvSpPr>
            <p:spPr>
              <a:xfrm>
                <a:off x="2803817" y="1264920"/>
                <a:ext cx="457200" cy="457200"/>
              </a:xfrm>
              <a:prstGeom prst="mathPlus">
                <a:avLst>
                  <a:gd name="adj1" fmla="val 840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083361-EF68-4446-B182-9FCD6173607E}"/>
                </a:ext>
              </a:extLst>
            </p:cNvPr>
            <p:cNvGrpSpPr/>
            <p:nvPr/>
          </p:nvGrpSpPr>
          <p:grpSpPr>
            <a:xfrm>
              <a:off x="14752597" y="24367507"/>
              <a:ext cx="548640" cy="548640"/>
              <a:chOff x="2758097" y="1219200"/>
              <a:chExt cx="548640" cy="548640"/>
            </a:xfrm>
          </p:grpSpPr>
          <p:sp>
            <p:nvSpPr>
              <p:cNvPr id="51" name="Flowchart: Decision 50">
                <a:extLst>
                  <a:ext uri="{FF2B5EF4-FFF2-40B4-BE49-F238E27FC236}">
                    <a16:creationId xmlns:a16="http://schemas.microsoft.com/office/drawing/2014/main" id="{3AD4962C-518B-4674-A1BD-59F23659865E}"/>
                  </a:ext>
                </a:extLst>
              </p:cNvPr>
              <p:cNvSpPr/>
              <p:nvPr/>
            </p:nvSpPr>
            <p:spPr>
              <a:xfrm>
                <a:off x="2758097" y="1219200"/>
                <a:ext cx="548640" cy="548640"/>
              </a:xfrm>
              <a:prstGeom prst="flowChartDecision">
                <a:avLst/>
              </a:prstGeom>
              <a:solidFill>
                <a:srgbClr val="FF99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52" name="Plus Sign 51">
                <a:extLst>
                  <a:ext uri="{FF2B5EF4-FFF2-40B4-BE49-F238E27FC236}">
                    <a16:creationId xmlns:a16="http://schemas.microsoft.com/office/drawing/2014/main" id="{E5F62A3D-EBE2-45F1-B156-47EDE9B2CDD2}"/>
                  </a:ext>
                </a:extLst>
              </p:cNvPr>
              <p:cNvSpPr/>
              <p:nvPr/>
            </p:nvSpPr>
            <p:spPr>
              <a:xfrm>
                <a:off x="2803817" y="1264920"/>
                <a:ext cx="457200" cy="457200"/>
              </a:xfrm>
              <a:prstGeom prst="mathPlus">
                <a:avLst>
                  <a:gd name="adj1" fmla="val 840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8191D0D-7F53-47B5-ADCA-F56EF7AA9921}"/>
              </a:ext>
            </a:extLst>
          </p:cNvPr>
          <p:cNvSpPr/>
          <p:nvPr/>
        </p:nvSpPr>
        <p:spPr>
          <a:xfrm>
            <a:off x="23652187" y="24254501"/>
            <a:ext cx="1141035" cy="69128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2CE73D-DDFA-4E61-A7AE-031E636C2523}"/>
              </a:ext>
            </a:extLst>
          </p:cNvPr>
          <p:cNvGrpSpPr/>
          <p:nvPr/>
        </p:nvGrpSpPr>
        <p:grpSpPr>
          <a:xfrm>
            <a:off x="7215556" y="22882924"/>
            <a:ext cx="2062771" cy="3517805"/>
            <a:chOff x="3699077" y="2865120"/>
            <a:chExt cx="2560321" cy="2560320"/>
          </a:xfrm>
        </p:grpSpPr>
        <p:sp>
          <p:nvSpPr>
            <p:cNvPr id="46" name="Arrow: Bent-Up 45">
              <a:extLst>
                <a:ext uri="{FF2B5EF4-FFF2-40B4-BE49-F238E27FC236}">
                  <a16:creationId xmlns:a16="http://schemas.microsoft.com/office/drawing/2014/main" id="{3A14A1D3-4828-4C7F-B98C-C193F302EBCB}"/>
                </a:ext>
              </a:extLst>
            </p:cNvPr>
            <p:cNvSpPr/>
            <p:nvPr/>
          </p:nvSpPr>
          <p:spPr>
            <a:xfrm rot="5400000">
              <a:off x="4979238" y="414528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79"/>
            </a:p>
          </p:txBody>
        </p:sp>
        <p:sp>
          <p:nvSpPr>
            <p:cNvPr id="47" name="Arrow: Bent-Up 46">
              <a:extLst>
                <a:ext uri="{FF2B5EF4-FFF2-40B4-BE49-F238E27FC236}">
                  <a16:creationId xmlns:a16="http://schemas.microsoft.com/office/drawing/2014/main" id="{B9BD708C-78FC-4ED6-BA5A-BAE449BEDF05}"/>
                </a:ext>
              </a:extLst>
            </p:cNvPr>
            <p:cNvSpPr/>
            <p:nvPr/>
          </p:nvSpPr>
          <p:spPr>
            <a:xfrm rot="5400000" flipH="1">
              <a:off x="4979238" y="286512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79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2CDA88-DED7-476A-AD3C-B32ABFBDDEF7}"/>
                </a:ext>
              </a:extLst>
            </p:cNvPr>
            <p:cNvSpPr/>
            <p:nvPr/>
          </p:nvSpPr>
          <p:spPr>
            <a:xfrm>
              <a:off x="3699077" y="4026104"/>
              <a:ext cx="1280160" cy="238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79" dirty="0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3D6F766-6877-4D0A-859B-7B3070BAC5A9}"/>
              </a:ext>
            </a:extLst>
          </p:cNvPr>
          <p:cNvSpPr/>
          <p:nvPr/>
        </p:nvSpPr>
        <p:spPr>
          <a:xfrm>
            <a:off x="28230236" y="24228635"/>
            <a:ext cx="1141035" cy="69128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7B10C2-82A0-486B-9A06-78D16AC0BE0A}"/>
              </a:ext>
            </a:extLst>
          </p:cNvPr>
          <p:cNvGrpSpPr/>
          <p:nvPr/>
        </p:nvGrpSpPr>
        <p:grpSpPr>
          <a:xfrm>
            <a:off x="29510761" y="24272994"/>
            <a:ext cx="548641" cy="548641"/>
            <a:chOff x="2758097" y="1219200"/>
            <a:chExt cx="548640" cy="548640"/>
          </a:xfrm>
        </p:grpSpPr>
        <p:sp>
          <p:nvSpPr>
            <p:cNvPr id="44" name="Flowchart: Decision 43">
              <a:extLst>
                <a:ext uri="{FF2B5EF4-FFF2-40B4-BE49-F238E27FC236}">
                  <a16:creationId xmlns:a16="http://schemas.microsoft.com/office/drawing/2014/main" id="{F56EAE67-8058-46DD-9D17-48862A829ED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45" name="Plus Sign 44">
              <a:extLst>
                <a:ext uri="{FF2B5EF4-FFF2-40B4-BE49-F238E27FC236}">
                  <a16:creationId xmlns:a16="http://schemas.microsoft.com/office/drawing/2014/main" id="{DC02D604-C87D-472A-87C9-E75AA857781A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703A83-E4D0-4B85-8C56-04365F50D703}"/>
              </a:ext>
            </a:extLst>
          </p:cNvPr>
          <p:cNvSpPr/>
          <p:nvPr/>
        </p:nvSpPr>
        <p:spPr>
          <a:xfrm>
            <a:off x="32414371" y="22321094"/>
            <a:ext cx="3151241" cy="1746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3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C116C9-EFC8-46AF-ABCE-789C5C58FD7F}"/>
              </a:ext>
            </a:extLst>
          </p:cNvPr>
          <p:cNvSpPr/>
          <p:nvPr/>
        </p:nvSpPr>
        <p:spPr>
          <a:xfrm>
            <a:off x="32414371" y="25368901"/>
            <a:ext cx="3151241" cy="1284839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3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2DC1E5-3776-45E3-A95D-6890E2E68746}"/>
              </a:ext>
            </a:extLst>
          </p:cNvPr>
          <p:cNvGrpSpPr/>
          <p:nvPr/>
        </p:nvGrpSpPr>
        <p:grpSpPr>
          <a:xfrm>
            <a:off x="35771904" y="23036641"/>
            <a:ext cx="1921483" cy="3210371"/>
            <a:chOff x="7725443" y="3014572"/>
            <a:chExt cx="1921479" cy="3210383"/>
          </a:xfrm>
        </p:grpSpPr>
        <p:sp>
          <p:nvSpPr>
            <p:cNvPr id="41" name="L-Shape 40">
              <a:extLst>
                <a:ext uri="{FF2B5EF4-FFF2-40B4-BE49-F238E27FC236}">
                  <a16:creationId xmlns:a16="http://schemas.microsoft.com/office/drawing/2014/main" id="{CFCBAC96-6178-410B-92BC-6462FA23E14D}"/>
                </a:ext>
              </a:extLst>
            </p:cNvPr>
            <p:cNvSpPr/>
            <p:nvPr/>
          </p:nvSpPr>
          <p:spPr>
            <a:xfrm rot="16200000" flipH="1">
              <a:off x="6510476" y="4229540"/>
              <a:ext cx="3210383" cy="780447"/>
            </a:xfrm>
            <a:prstGeom prst="corner">
              <a:avLst>
                <a:gd name="adj1" fmla="val 34851"/>
                <a:gd name="adj2" fmla="val 28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1279F7-A90B-4E2B-A9DF-96DED2D10223}"/>
                </a:ext>
              </a:extLst>
            </p:cNvPr>
            <p:cNvSpPr/>
            <p:nvPr/>
          </p:nvSpPr>
          <p:spPr>
            <a:xfrm>
              <a:off x="7725443" y="6008913"/>
              <a:ext cx="642049" cy="21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85933AFB-CE2D-49A9-9A7C-91CEFE6DEEDE}"/>
                </a:ext>
              </a:extLst>
            </p:cNvPr>
            <p:cNvSpPr/>
            <p:nvPr/>
          </p:nvSpPr>
          <p:spPr>
            <a:xfrm>
              <a:off x="8505891" y="4274120"/>
              <a:ext cx="1141031" cy="691286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BDA4D2-8F01-4C6F-B5A1-779DD66834EF}"/>
              </a:ext>
            </a:extLst>
          </p:cNvPr>
          <p:cNvGrpSpPr/>
          <p:nvPr/>
        </p:nvGrpSpPr>
        <p:grpSpPr>
          <a:xfrm>
            <a:off x="37812207" y="24375092"/>
            <a:ext cx="548641" cy="548641"/>
            <a:chOff x="2758097" y="1219200"/>
            <a:chExt cx="548640" cy="548640"/>
          </a:xfrm>
        </p:grpSpPr>
        <p:sp>
          <p:nvSpPr>
            <p:cNvPr id="39" name="Flowchart: Decision 38">
              <a:extLst>
                <a:ext uri="{FF2B5EF4-FFF2-40B4-BE49-F238E27FC236}">
                  <a16:creationId xmlns:a16="http://schemas.microsoft.com/office/drawing/2014/main" id="{8CA134E9-FD11-40BD-A4EF-2C0A77BCE7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40" name="Plus Sign 39">
              <a:extLst>
                <a:ext uri="{FF2B5EF4-FFF2-40B4-BE49-F238E27FC236}">
                  <a16:creationId xmlns:a16="http://schemas.microsoft.com/office/drawing/2014/main" id="{BC2FD0FC-0A1E-4F50-829B-6BB08C7D6AC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AAA08B-54BE-4EAB-943F-3BAEABFE71A6}"/>
              </a:ext>
            </a:extLst>
          </p:cNvPr>
          <p:cNvSpPr/>
          <p:nvPr/>
        </p:nvSpPr>
        <p:spPr>
          <a:xfrm>
            <a:off x="38473833" y="24296188"/>
            <a:ext cx="1141035" cy="69128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6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4CD97E-6EFD-4AA2-A204-8BBF4DABB123}"/>
              </a:ext>
            </a:extLst>
          </p:cNvPr>
          <p:cNvGrpSpPr/>
          <p:nvPr/>
        </p:nvGrpSpPr>
        <p:grpSpPr>
          <a:xfrm>
            <a:off x="6695903" y="24519908"/>
            <a:ext cx="548641" cy="548641"/>
            <a:chOff x="2758097" y="1219200"/>
            <a:chExt cx="548640" cy="548640"/>
          </a:xfrm>
        </p:grpSpPr>
        <p:sp>
          <p:nvSpPr>
            <p:cNvPr id="112" name="Flowchart: Decision 111">
              <a:extLst>
                <a:ext uri="{FF2B5EF4-FFF2-40B4-BE49-F238E27FC236}">
                  <a16:creationId xmlns:a16="http://schemas.microsoft.com/office/drawing/2014/main" id="{690F1ED1-912C-431C-AA97-934A8FAF3222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113" name="Plus Sign 112">
              <a:extLst>
                <a:ext uri="{FF2B5EF4-FFF2-40B4-BE49-F238E27FC236}">
                  <a16:creationId xmlns:a16="http://schemas.microsoft.com/office/drawing/2014/main" id="{59825C73-1A95-4031-A518-0A4BE892A928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3510178-9934-41E6-A1DE-8AD12EF32D49}"/>
              </a:ext>
            </a:extLst>
          </p:cNvPr>
          <p:cNvGrpSpPr/>
          <p:nvPr/>
        </p:nvGrpSpPr>
        <p:grpSpPr>
          <a:xfrm>
            <a:off x="-3663653" y="8348220"/>
            <a:ext cx="54653147" cy="7528664"/>
            <a:chOff x="-3663653" y="8348220"/>
            <a:chExt cx="54653147" cy="75286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E1D332E-C52F-4346-ABA2-3559CCB9FD19}"/>
                </a:ext>
              </a:extLst>
            </p:cNvPr>
            <p:cNvGrpSpPr/>
            <p:nvPr/>
          </p:nvGrpSpPr>
          <p:grpSpPr>
            <a:xfrm>
              <a:off x="49771165" y="10929298"/>
              <a:ext cx="1218329" cy="1218242"/>
              <a:chOff x="40723438" y="18049730"/>
              <a:chExt cx="1218329" cy="121824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52C0B7-AE90-4EA4-935E-616D67FBC010}"/>
                  </a:ext>
                </a:extLst>
              </p:cNvPr>
              <p:cNvGrpSpPr/>
              <p:nvPr/>
            </p:nvGrpSpPr>
            <p:grpSpPr>
              <a:xfrm>
                <a:off x="40945669" y="18049730"/>
                <a:ext cx="548641" cy="548641"/>
                <a:chOff x="43751103" y="4631899"/>
                <a:chExt cx="548640" cy="548640"/>
              </a:xfrm>
            </p:grpSpPr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7CF46739-AE8D-4D5D-821E-1BDD28646192}"/>
                    </a:ext>
                  </a:extLst>
                </p:cNvPr>
                <p:cNvSpPr/>
                <p:nvPr/>
              </p:nvSpPr>
              <p:spPr>
                <a:xfrm>
                  <a:off x="43751103" y="4631899"/>
                  <a:ext cx="548640" cy="548640"/>
                </a:xfrm>
                <a:prstGeom prst="flowChartConnector">
                  <a:avLst/>
                </a:prstGeom>
                <a:solidFill>
                  <a:srgbClr val="CC0000"/>
                </a:solidFill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B25F6D9-8002-4567-BB90-F04009F805A6}"/>
                    </a:ext>
                  </a:extLst>
                </p:cNvPr>
                <p:cNvSpPr/>
                <p:nvPr/>
              </p:nvSpPr>
              <p:spPr>
                <a:xfrm>
                  <a:off x="43842543" y="4717301"/>
                  <a:ext cx="365760" cy="36576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8" tIns="45721" rIns="91438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620162-D079-4441-97A7-C68142F112D7}"/>
                  </a:ext>
                </a:extLst>
              </p:cNvPr>
              <p:cNvSpPr txBox="1"/>
              <p:nvPr/>
            </p:nvSpPr>
            <p:spPr>
              <a:xfrm>
                <a:off x="40723438" y="18713525"/>
                <a:ext cx="1218329" cy="55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3" dirty="0"/>
                  <a:t>Finish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3075FAF-AC5B-459C-A2B1-996C57169A57}"/>
                </a:ext>
              </a:extLst>
            </p:cNvPr>
            <p:cNvGrpSpPr/>
            <p:nvPr/>
          </p:nvGrpSpPr>
          <p:grpSpPr>
            <a:xfrm>
              <a:off x="-3663653" y="8348220"/>
              <a:ext cx="47553137" cy="7528664"/>
              <a:chOff x="290824" y="7485713"/>
              <a:chExt cx="47553137" cy="752866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5039C5D-2016-4F16-9613-50F3C6B0B78D}"/>
                  </a:ext>
                </a:extLst>
              </p:cNvPr>
              <p:cNvSpPr/>
              <p:nvPr/>
            </p:nvSpPr>
            <p:spPr>
              <a:xfrm>
                <a:off x="5218724" y="11987097"/>
                <a:ext cx="3151241" cy="1284838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Pre-Op Point of Care Lab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1FECF6C-2D25-441E-A522-4AFA94FFFA62}"/>
                  </a:ext>
                </a:extLst>
              </p:cNvPr>
              <p:cNvGrpSpPr/>
              <p:nvPr/>
            </p:nvGrpSpPr>
            <p:grpSpPr>
              <a:xfrm>
                <a:off x="2386702" y="10218711"/>
                <a:ext cx="548641" cy="548641"/>
                <a:chOff x="2758097" y="1219200"/>
                <a:chExt cx="548640" cy="548640"/>
              </a:xfrm>
            </p:grpSpPr>
            <p:sp>
              <p:nvSpPr>
                <p:cNvPr id="49" name="Flowchart: Decision 48">
                  <a:extLst>
                    <a:ext uri="{FF2B5EF4-FFF2-40B4-BE49-F238E27FC236}">
                      <a16:creationId xmlns:a16="http://schemas.microsoft.com/office/drawing/2014/main" id="{74523E2B-2D74-429E-88B6-0A6A24D468A9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50" name="Plus Sign 49">
                  <a:extLst>
                    <a:ext uri="{FF2B5EF4-FFF2-40B4-BE49-F238E27FC236}">
                      <a16:creationId xmlns:a16="http://schemas.microsoft.com/office/drawing/2014/main" id="{A143D7E5-B489-42B5-B145-2EBBC0226E31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56AFCDD-3BDA-452D-A307-A6B2E483DCCA}"/>
                  </a:ext>
                </a:extLst>
              </p:cNvPr>
              <p:cNvGrpSpPr/>
              <p:nvPr/>
            </p:nvGrpSpPr>
            <p:grpSpPr>
              <a:xfrm>
                <a:off x="471046" y="10211325"/>
                <a:ext cx="548641" cy="548641"/>
                <a:chOff x="355198" y="4680692"/>
                <a:chExt cx="548640" cy="548640"/>
              </a:xfrm>
            </p:grpSpPr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7EC938A-835A-4CAE-A5D0-893E24996DE8}"/>
                    </a:ext>
                  </a:extLst>
                </p:cNvPr>
                <p:cNvSpPr/>
                <p:nvPr/>
              </p:nvSpPr>
              <p:spPr>
                <a:xfrm>
                  <a:off x="355198" y="4680692"/>
                  <a:ext cx="548640" cy="548640"/>
                </a:xfrm>
                <a:prstGeom prst="flowChartConnector">
                  <a:avLst/>
                </a:prstGeom>
                <a:solidFill>
                  <a:srgbClr val="59CA3E"/>
                </a:solidFill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E9BBF85-EA9E-4CD9-ABD0-61DB203EA2CA}"/>
                    </a:ext>
                  </a:extLst>
                </p:cNvPr>
                <p:cNvSpPr/>
                <p:nvPr/>
              </p:nvSpPr>
              <p:spPr>
                <a:xfrm>
                  <a:off x="449043" y="4779713"/>
                  <a:ext cx="365760" cy="36576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8" tIns="45721" rIns="91438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B9FE65-77AE-455D-8648-FD9EF01A87F4}"/>
                  </a:ext>
                </a:extLst>
              </p:cNvPr>
              <p:cNvSpPr txBox="1"/>
              <p:nvPr/>
            </p:nvSpPr>
            <p:spPr>
              <a:xfrm>
                <a:off x="290824" y="10982232"/>
                <a:ext cx="2283740" cy="55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3" dirty="0"/>
                  <a:t>Start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784E374-99C6-4656-B905-B77C5B269FB4}"/>
                  </a:ext>
                </a:extLst>
              </p:cNvPr>
              <p:cNvGrpSpPr/>
              <p:nvPr/>
            </p:nvGrpSpPr>
            <p:grpSpPr>
              <a:xfrm>
                <a:off x="10426853" y="10244655"/>
                <a:ext cx="6633762" cy="4769722"/>
                <a:chOff x="8144226" y="10312743"/>
                <a:chExt cx="6633760" cy="4769720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7A1A362-856E-4F92-95AE-F6497FD9DDC1}"/>
                    </a:ext>
                  </a:extLst>
                </p:cNvPr>
                <p:cNvGrpSpPr/>
                <p:nvPr/>
              </p:nvGrpSpPr>
              <p:grpSpPr>
                <a:xfrm>
                  <a:off x="8144226" y="10938699"/>
                  <a:ext cx="1665636" cy="3517807"/>
                  <a:chOff x="8541999" y="10938701"/>
                  <a:chExt cx="1665636" cy="3517807"/>
                </a:xfrm>
              </p:grpSpPr>
              <p:sp>
                <p:nvSpPr>
                  <p:cNvPr id="78" name="Arrow: Bent-Up 77">
                    <a:extLst>
                      <a:ext uri="{FF2B5EF4-FFF2-40B4-BE49-F238E27FC236}">
                        <a16:creationId xmlns:a16="http://schemas.microsoft.com/office/drawing/2014/main" id="{08B0C1B8-B479-4E68-8403-05078F8FC8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12490" y="13061363"/>
                    <a:ext cx="1758904" cy="1031386"/>
                  </a:xfrm>
                  <a:prstGeom prst="bent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79"/>
                  </a:p>
                </p:txBody>
              </p:sp>
              <p:sp>
                <p:nvSpPr>
                  <p:cNvPr id="79" name="Arrow: Bent-Up 78">
                    <a:extLst>
                      <a:ext uri="{FF2B5EF4-FFF2-40B4-BE49-F238E27FC236}">
                        <a16:creationId xmlns:a16="http://schemas.microsoft.com/office/drawing/2014/main" id="{7C451E21-B577-46E8-8FCF-651CB5A462C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8812490" y="11302460"/>
                    <a:ext cx="1758904" cy="1031386"/>
                  </a:xfrm>
                  <a:prstGeom prst="bent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79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C35C4FA8-BEF3-41AD-91A7-D32383EC7AD0}"/>
                      </a:ext>
                    </a:extLst>
                  </p:cNvPr>
                  <p:cNvSpPr/>
                  <p:nvPr/>
                </p:nvSpPr>
                <p:spPr>
                  <a:xfrm>
                    <a:off x="8541999" y="12526118"/>
                    <a:ext cx="634250" cy="3274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79" dirty="0"/>
                  </a:p>
                </p:txBody>
              </p:sp>
            </p:grp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C7BD638B-BB3E-4872-B149-38C5316C60DA}"/>
                    </a:ext>
                  </a:extLst>
                </p:cNvPr>
                <p:cNvSpPr/>
                <p:nvPr/>
              </p:nvSpPr>
              <p:spPr>
                <a:xfrm>
                  <a:off x="9960541" y="10312743"/>
                  <a:ext cx="3151240" cy="1742440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003" dirty="0">
                      <a:solidFill>
                        <a:schemeClr val="tx1"/>
                      </a:solidFill>
                    </a:rPr>
                    <a:t>Pre-Op Cefuroxime/Metronidazole</a:t>
                  </a:r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D27DB41B-5404-4963-B1F2-F8DD4F41119F}"/>
                    </a:ext>
                  </a:extLst>
                </p:cNvPr>
                <p:cNvSpPr/>
                <p:nvPr/>
              </p:nvSpPr>
              <p:spPr>
                <a:xfrm>
                  <a:off x="9960541" y="13340023"/>
                  <a:ext cx="3151240" cy="1742440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003" dirty="0">
                      <a:solidFill>
                        <a:schemeClr val="tx1"/>
                      </a:solidFill>
                    </a:rPr>
                    <a:t>Pre-Op Microbiology Lab</a:t>
                  </a:r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E193314-98C4-481C-8C6F-08A3FB4908F8}"/>
                    </a:ext>
                  </a:extLst>
                </p:cNvPr>
                <p:cNvGrpSpPr/>
                <p:nvPr/>
              </p:nvGrpSpPr>
              <p:grpSpPr>
                <a:xfrm>
                  <a:off x="13257343" y="11084673"/>
                  <a:ext cx="1520643" cy="3210373"/>
                  <a:chOff x="13622178" y="11092417"/>
                  <a:chExt cx="1520643" cy="3210373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1E416A77-444F-43C4-852A-03522B6255ED}"/>
                      </a:ext>
                    </a:extLst>
                  </p:cNvPr>
                  <p:cNvSpPr/>
                  <p:nvPr/>
                </p:nvSpPr>
                <p:spPr>
                  <a:xfrm>
                    <a:off x="13622178" y="14086749"/>
                    <a:ext cx="642049" cy="2160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6"/>
                  </a:p>
                </p:txBody>
              </p:sp>
              <p:sp>
                <p:nvSpPr>
                  <p:cNvPr id="84" name="L-Shape 83">
                    <a:extLst>
                      <a:ext uri="{FF2B5EF4-FFF2-40B4-BE49-F238E27FC236}">
                        <a16:creationId xmlns:a16="http://schemas.microsoft.com/office/drawing/2014/main" id="{CECEF96A-9738-4AE0-B282-5746AFDB52C3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407216" y="12307380"/>
                    <a:ext cx="3210373" cy="780447"/>
                  </a:xfrm>
                  <a:prstGeom prst="corner">
                    <a:avLst>
                      <a:gd name="adj1" fmla="val 34851"/>
                      <a:gd name="adj2" fmla="val 2811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6"/>
                  </a:p>
                </p:txBody>
              </p:sp>
              <p:sp>
                <p:nvSpPr>
                  <p:cNvPr id="86" name="Arrow: Right 85">
                    <a:extLst>
                      <a:ext uri="{FF2B5EF4-FFF2-40B4-BE49-F238E27FC236}">
                        <a16:creationId xmlns:a16="http://schemas.microsoft.com/office/drawing/2014/main" id="{BB884DAE-ED21-4344-A645-361BA5F198B5}"/>
                      </a:ext>
                    </a:extLst>
                  </p:cNvPr>
                  <p:cNvSpPr/>
                  <p:nvPr/>
                </p:nvSpPr>
                <p:spPr>
                  <a:xfrm>
                    <a:off x="14362372" y="12351961"/>
                    <a:ext cx="780449" cy="691284"/>
                  </a:xfrm>
                  <a:prstGeom prst="rightArrow">
                    <a:avLst>
                      <a:gd name="adj1" fmla="val 44214"/>
                      <a:gd name="adj2" fmla="val 41182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6"/>
                  </a:p>
                </p:txBody>
              </p:sp>
            </p:grp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00BAB73-A761-4B43-9336-11C3C9417E0C}"/>
                  </a:ext>
                </a:extLst>
              </p:cNvPr>
              <p:cNvSpPr/>
              <p:nvPr/>
            </p:nvSpPr>
            <p:spPr>
              <a:xfrm>
                <a:off x="19150075" y="12000149"/>
                <a:ext cx="3151241" cy="1284838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Pre-Op Ultra Sound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D229B16F-4557-4D85-ABAA-490ED07C2489}"/>
                  </a:ext>
                </a:extLst>
              </p:cNvPr>
              <p:cNvSpPr/>
              <p:nvPr/>
            </p:nvSpPr>
            <p:spPr>
              <a:xfrm>
                <a:off x="11354236" y="7485713"/>
                <a:ext cx="5371203" cy="1742439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Pre-Op Haematology/Chemistry Lab</a:t>
                </a:r>
              </a:p>
            </p:txBody>
          </p:sp>
          <p:sp>
            <p:nvSpPr>
              <p:cNvPr id="99" name="Arrow: Right 98">
                <a:extLst>
                  <a:ext uri="{FF2B5EF4-FFF2-40B4-BE49-F238E27FC236}">
                    <a16:creationId xmlns:a16="http://schemas.microsoft.com/office/drawing/2014/main" id="{5F29DF6A-387B-4074-95E4-E6BB9179B493}"/>
                  </a:ext>
                </a:extLst>
              </p:cNvPr>
              <p:cNvSpPr/>
              <p:nvPr/>
            </p:nvSpPr>
            <p:spPr>
              <a:xfrm>
                <a:off x="8492372" y="12111766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D464C991-F2BB-4CC7-B42E-98E1A96A41E1}"/>
                  </a:ext>
                </a:extLst>
              </p:cNvPr>
              <p:cNvGrpSpPr/>
              <p:nvPr/>
            </p:nvGrpSpPr>
            <p:grpSpPr>
              <a:xfrm>
                <a:off x="3026783" y="7872648"/>
                <a:ext cx="8197215" cy="5274620"/>
                <a:chOff x="3026783" y="7872648"/>
                <a:chExt cx="8197215" cy="5274620"/>
              </a:xfrm>
            </p:grpSpPr>
            <p:sp>
              <p:nvSpPr>
                <p:cNvPr id="69" name="Arrow: Bent-Up 68">
                  <a:extLst>
                    <a:ext uri="{FF2B5EF4-FFF2-40B4-BE49-F238E27FC236}">
                      <a16:creationId xmlns:a16="http://schemas.microsoft.com/office/drawing/2014/main" id="{A7B925DE-B8DC-4958-B1CB-357C3E5DC43E}"/>
                    </a:ext>
                  </a:extLst>
                </p:cNvPr>
                <p:cNvSpPr/>
                <p:nvPr/>
              </p:nvSpPr>
              <p:spPr>
                <a:xfrm rot="5400000">
                  <a:off x="3080859" y="11269109"/>
                  <a:ext cx="2404470" cy="837540"/>
                </a:xfrm>
                <a:prstGeom prst="bentUpArrow">
                  <a:avLst>
                    <a:gd name="adj1" fmla="val 40164"/>
                    <a:gd name="adj2" fmla="val 25000"/>
                    <a:gd name="adj3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70" name="Arrow: Bent-Up 69">
                  <a:extLst>
                    <a:ext uri="{FF2B5EF4-FFF2-40B4-BE49-F238E27FC236}">
                      <a16:creationId xmlns:a16="http://schemas.microsoft.com/office/drawing/2014/main" id="{C18AA674-BC06-47F2-8838-F1C417FAD7D1}"/>
                    </a:ext>
                  </a:extLst>
                </p:cNvPr>
                <p:cNvSpPr/>
                <p:nvPr/>
              </p:nvSpPr>
              <p:spPr>
                <a:xfrm rot="5400000" flipH="1">
                  <a:off x="3080859" y="8864640"/>
                  <a:ext cx="2404470" cy="837540"/>
                </a:xfrm>
                <a:prstGeom prst="bentUpArrow">
                  <a:avLst>
                    <a:gd name="adj1" fmla="val 40164"/>
                    <a:gd name="adj2" fmla="val 25000"/>
                    <a:gd name="adj3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F00048A-BA57-4745-81F2-06AE633FACE8}"/>
                    </a:ext>
                  </a:extLst>
                </p:cNvPr>
                <p:cNvSpPr/>
                <p:nvPr/>
              </p:nvSpPr>
              <p:spPr>
                <a:xfrm>
                  <a:off x="3026783" y="10315900"/>
                  <a:ext cx="837540" cy="3935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  <p:sp>
              <p:nvSpPr>
                <p:cNvPr id="93" name="Arrow: Right 92">
                  <a:extLst>
                    <a:ext uri="{FF2B5EF4-FFF2-40B4-BE49-F238E27FC236}">
                      <a16:creationId xmlns:a16="http://schemas.microsoft.com/office/drawing/2014/main" id="{92A90C52-0383-49C6-A8E9-B869B734043C}"/>
                    </a:ext>
                  </a:extLst>
                </p:cNvPr>
                <p:cNvSpPr/>
                <p:nvPr/>
              </p:nvSpPr>
              <p:spPr>
                <a:xfrm>
                  <a:off x="4002583" y="7872648"/>
                  <a:ext cx="7221415" cy="854093"/>
                </a:xfrm>
                <a:prstGeom prst="rightArrow">
                  <a:avLst>
                    <a:gd name="adj1" fmla="val 40623"/>
                    <a:gd name="adj2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8" tIns="45721" rIns="91438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01" name="Arrow: Right 100">
                  <a:extLst>
                    <a:ext uri="{FF2B5EF4-FFF2-40B4-BE49-F238E27FC236}">
                      <a16:creationId xmlns:a16="http://schemas.microsoft.com/office/drawing/2014/main" id="{EBF2913F-D43D-4577-B99D-7BEB3B6A7BE4}"/>
                    </a:ext>
                  </a:extLst>
                </p:cNvPr>
                <p:cNvSpPr/>
                <p:nvPr/>
              </p:nvSpPr>
              <p:spPr>
                <a:xfrm>
                  <a:off x="4002583" y="12111768"/>
                  <a:ext cx="1141032" cy="1035500"/>
                </a:xfrm>
                <a:prstGeom prst="rightArrow">
                  <a:avLst>
                    <a:gd name="adj1" fmla="val 37907"/>
                    <a:gd name="adj2" fmla="val 4749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13A9E19-ACDB-4DC2-85E6-D30ED79732BC}"/>
                  </a:ext>
                </a:extLst>
              </p:cNvPr>
              <p:cNvGrpSpPr/>
              <p:nvPr/>
            </p:nvGrpSpPr>
            <p:grpSpPr>
              <a:xfrm>
                <a:off x="9755807" y="12368242"/>
                <a:ext cx="548641" cy="548641"/>
                <a:chOff x="2758097" y="1219200"/>
                <a:chExt cx="548640" cy="548640"/>
              </a:xfrm>
            </p:grpSpPr>
            <p:sp>
              <p:nvSpPr>
                <p:cNvPr id="103" name="Flowchart: Decision 102">
                  <a:extLst>
                    <a:ext uri="{FF2B5EF4-FFF2-40B4-BE49-F238E27FC236}">
                      <a16:creationId xmlns:a16="http://schemas.microsoft.com/office/drawing/2014/main" id="{53D7F4BC-F9E9-45B3-9660-281CF336D527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04" name="Plus Sign 103">
                  <a:extLst>
                    <a:ext uri="{FF2B5EF4-FFF2-40B4-BE49-F238E27FC236}">
                      <a16:creationId xmlns:a16="http://schemas.microsoft.com/office/drawing/2014/main" id="{AB2D7C75-F987-40C1-97F9-44A4BFC3BD29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8A24075-6CFC-4D4A-8B77-74098D115017}"/>
                  </a:ext>
                </a:extLst>
              </p:cNvPr>
              <p:cNvGrpSpPr/>
              <p:nvPr/>
            </p:nvGrpSpPr>
            <p:grpSpPr>
              <a:xfrm>
                <a:off x="17197107" y="12355196"/>
                <a:ext cx="548641" cy="548641"/>
                <a:chOff x="2758097" y="1219200"/>
                <a:chExt cx="548640" cy="548640"/>
              </a:xfrm>
            </p:grpSpPr>
            <p:sp>
              <p:nvSpPr>
                <p:cNvPr id="106" name="Flowchart: Decision 105">
                  <a:extLst>
                    <a:ext uri="{FF2B5EF4-FFF2-40B4-BE49-F238E27FC236}">
                      <a16:creationId xmlns:a16="http://schemas.microsoft.com/office/drawing/2014/main" id="{0DF84AE0-DF66-4F03-8869-B3322E6CDB58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07" name="Plus Sign 106">
                  <a:extLst>
                    <a:ext uri="{FF2B5EF4-FFF2-40B4-BE49-F238E27FC236}">
                      <a16:creationId xmlns:a16="http://schemas.microsoft.com/office/drawing/2014/main" id="{29D259D0-8984-427D-AE1D-F64080D86AAE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108" name="Arrow: Right 107">
                <a:extLst>
                  <a:ext uri="{FF2B5EF4-FFF2-40B4-BE49-F238E27FC236}">
                    <a16:creationId xmlns:a16="http://schemas.microsoft.com/office/drawing/2014/main" id="{EB859261-9C6B-4686-B756-52DE12C37431}"/>
                  </a:ext>
                </a:extLst>
              </p:cNvPr>
              <p:cNvSpPr/>
              <p:nvPr/>
            </p:nvSpPr>
            <p:spPr>
              <a:xfrm>
                <a:off x="17877394" y="12124813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739E283-CE72-44BB-80F5-2F0D5105F68F}"/>
                  </a:ext>
                </a:extLst>
              </p:cNvPr>
              <p:cNvGrpSpPr/>
              <p:nvPr/>
            </p:nvGrpSpPr>
            <p:grpSpPr>
              <a:xfrm>
                <a:off x="16860910" y="8161465"/>
                <a:ext cx="7743654" cy="4663983"/>
                <a:chOff x="16860910" y="8161465"/>
                <a:chExt cx="7743654" cy="4663983"/>
              </a:xfrm>
            </p:grpSpPr>
            <p:sp>
              <p:nvSpPr>
                <p:cNvPr id="97" name="L-Shape 96">
                  <a:extLst>
                    <a:ext uri="{FF2B5EF4-FFF2-40B4-BE49-F238E27FC236}">
                      <a16:creationId xmlns:a16="http://schemas.microsoft.com/office/drawing/2014/main" id="{5B683A3D-05BA-4008-BB95-B4D4F7EF3CAD}"/>
                    </a:ext>
                  </a:extLst>
                </p:cNvPr>
                <p:cNvSpPr/>
                <p:nvPr/>
              </p:nvSpPr>
              <p:spPr>
                <a:xfrm rot="16200000" flipH="1">
                  <a:off x="17832043" y="7190332"/>
                  <a:ext cx="4660360" cy="6602625"/>
                </a:xfrm>
                <a:prstGeom prst="corner">
                  <a:avLst>
                    <a:gd name="adj1" fmla="val 8205"/>
                    <a:gd name="adj2" fmla="val 693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CB27F9F-1B4B-4EE1-9CDB-0C00CAFBB077}"/>
                    </a:ext>
                  </a:extLst>
                </p:cNvPr>
                <p:cNvSpPr/>
                <p:nvPr/>
              </p:nvSpPr>
              <p:spPr>
                <a:xfrm>
                  <a:off x="22457012" y="12459689"/>
                  <a:ext cx="640442" cy="36575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10" name="Arrow: Right 109">
                  <a:extLst>
                    <a:ext uri="{FF2B5EF4-FFF2-40B4-BE49-F238E27FC236}">
                      <a16:creationId xmlns:a16="http://schemas.microsoft.com/office/drawing/2014/main" id="{5B20AEA1-99D9-4728-83CA-B48012FAAE24}"/>
                    </a:ext>
                  </a:extLst>
                </p:cNvPr>
                <p:cNvSpPr/>
                <p:nvPr/>
              </p:nvSpPr>
              <p:spPr>
                <a:xfrm>
                  <a:off x="23463534" y="9939934"/>
                  <a:ext cx="1141030" cy="1035500"/>
                </a:xfrm>
                <a:prstGeom prst="rightArrow">
                  <a:avLst>
                    <a:gd name="adj1" fmla="val 37907"/>
                    <a:gd name="adj2" fmla="val 4749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C941ECD-FA2E-4BE5-93D2-C5D326B8C336}"/>
                  </a:ext>
                </a:extLst>
              </p:cNvPr>
              <p:cNvSpPr/>
              <p:nvPr/>
            </p:nvSpPr>
            <p:spPr>
              <a:xfrm>
                <a:off x="27259492" y="8161463"/>
                <a:ext cx="3151241" cy="1284838"/>
              </a:xfrm>
              <a:prstGeom prst="roundRect">
                <a:avLst/>
              </a:prstGeom>
              <a:solidFill>
                <a:srgbClr val="FFB9B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Sleep</a:t>
                </a: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641935D0-D09D-455A-8474-310F33600150}"/>
                  </a:ext>
                </a:extLst>
              </p:cNvPr>
              <p:cNvSpPr/>
              <p:nvPr/>
            </p:nvSpPr>
            <p:spPr>
              <a:xfrm>
                <a:off x="27272146" y="11191867"/>
                <a:ext cx="3151241" cy="1284838"/>
              </a:xfrm>
              <a:prstGeom prst="roundRect">
                <a:avLst/>
              </a:prstGeom>
              <a:solidFill>
                <a:srgbClr val="FFB9B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General Surgery</a:t>
                </a: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36674FE-5ABB-4D0A-AD54-CF03E2F6C25B}"/>
                  </a:ext>
                </a:extLst>
              </p:cNvPr>
              <p:cNvGrpSpPr/>
              <p:nvPr/>
            </p:nvGrpSpPr>
            <p:grpSpPr>
              <a:xfrm>
                <a:off x="32208293" y="10142490"/>
                <a:ext cx="548641" cy="548641"/>
                <a:chOff x="2758097" y="1219200"/>
                <a:chExt cx="548640" cy="548640"/>
              </a:xfrm>
            </p:grpSpPr>
            <p:sp>
              <p:nvSpPr>
                <p:cNvPr id="124" name="Flowchart: Decision 123">
                  <a:extLst>
                    <a:ext uri="{FF2B5EF4-FFF2-40B4-BE49-F238E27FC236}">
                      <a16:creationId xmlns:a16="http://schemas.microsoft.com/office/drawing/2014/main" id="{AB02818F-4AC0-442B-BC9F-CF64D1E41134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25" name="Plus Sign 124">
                  <a:extLst>
                    <a:ext uri="{FF2B5EF4-FFF2-40B4-BE49-F238E27FC236}">
                      <a16:creationId xmlns:a16="http://schemas.microsoft.com/office/drawing/2014/main" id="{AB4966D9-7B4A-4342-B9E7-13E5AE56D94D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DC36FAA-2697-473F-8893-DD1F93062220}"/>
                  </a:ext>
                </a:extLst>
              </p:cNvPr>
              <p:cNvGrpSpPr/>
              <p:nvPr/>
            </p:nvGrpSpPr>
            <p:grpSpPr>
              <a:xfrm>
                <a:off x="24729582" y="10172991"/>
                <a:ext cx="548641" cy="548641"/>
                <a:chOff x="2758097" y="1219200"/>
                <a:chExt cx="548640" cy="548640"/>
              </a:xfrm>
            </p:grpSpPr>
            <p:sp>
              <p:nvSpPr>
                <p:cNvPr id="122" name="Flowchart: Decision 121">
                  <a:extLst>
                    <a:ext uri="{FF2B5EF4-FFF2-40B4-BE49-F238E27FC236}">
                      <a16:creationId xmlns:a16="http://schemas.microsoft.com/office/drawing/2014/main" id="{B6ADD608-9C90-4B1B-A8F5-D1E92B28A815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23" name="Plus Sign 122">
                  <a:extLst>
                    <a:ext uri="{FF2B5EF4-FFF2-40B4-BE49-F238E27FC236}">
                      <a16:creationId xmlns:a16="http://schemas.microsoft.com/office/drawing/2014/main" id="{1957DBB9-24B6-4E35-ABCF-23D52CBB7EBF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C94619F-0AEB-4F7B-879F-28A6AF088E74}"/>
                  </a:ext>
                </a:extLst>
              </p:cNvPr>
              <p:cNvGrpSpPr/>
              <p:nvPr/>
            </p:nvGrpSpPr>
            <p:grpSpPr>
              <a:xfrm>
                <a:off x="25445738" y="8657909"/>
                <a:ext cx="1665635" cy="3517806"/>
                <a:chOff x="8541999" y="10938701"/>
                <a:chExt cx="1665636" cy="3517807"/>
              </a:xfrm>
            </p:grpSpPr>
            <p:sp>
              <p:nvSpPr>
                <p:cNvPr id="140" name="Arrow: Bent-Up 139">
                  <a:extLst>
                    <a:ext uri="{FF2B5EF4-FFF2-40B4-BE49-F238E27FC236}">
                      <a16:creationId xmlns:a16="http://schemas.microsoft.com/office/drawing/2014/main" id="{13543899-B846-4772-AE87-2FBF35675CFF}"/>
                    </a:ext>
                  </a:extLst>
                </p:cNvPr>
                <p:cNvSpPr/>
                <p:nvPr/>
              </p:nvSpPr>
              <p:spPr>
                <a:xfrm rot="5400000">
                  <a:off x="8812490" y="13061363"/>
                  <a:ext cx="1758904" cy="1031386"/>
                </a:xfrm>
                <a:prstGeom prst="bent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141" name="Arrow: Bent-Up 140">
                  <a:extLst>
                    <a:ext uri="{FF2B5EF4-FFF2-40B4-BE49-F238E27FC236}">
                      <a16:creationId xmlns:a16="http://schemas.microsoft.com/office/drawing/2014/main" id="{43CE7FA5-8327-4C5E-95B3-29116BFAC7B0}"/>
                    </a:ext>
                  </a:extLst>
                </p:cNvPr>
                <p:cNvSpPr/>
                <p:nvPr/>
              </p:nvSpPr>
              <p:spPr>
                <a:xfrm rot="5400000" flipH="1">
                  <a:off x="8812490" y="11302460"/>
                  <a:ext cx="1758904" cy="1031386"/>
                </a:xfrm>
                <a:prstGeom prst="bent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A3FB262C-FD45-4B4C-AC86-F8489E347006}"/>
                    </a:ext>
                  </a:extLst>
                </p:cNvPr>
                <p:cNvSpPr/>
                <p:nvPr/>
              </p:nvSpPr>
              <p:spPr>
                <a:xfrm>
                  <a:off x="8541999" y="12526118"/>
                  <a:ext cx="634250" cy="3274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52EBB22-D7E3-4C3A-AE82-5C26F1DE1EF1}"/>
                  </a:ext>
                </a:extLst>
              </p:cNvPr>
              <p:cNvGrpSpPr/>
              <p:nvPr/>
            </p:nvGrpSpPr>
            <p:grpSpPr>
              <a:xfrm>
                <a:off x="30558855" y="8803882"/>
                <a:ext cx="1520643" cy="3210371"/>
                <a:chOff x="13622178" y="11092417"/>
                <a:chExt cx="1520643" cy="3210373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53BB94F-F5DB-4486-94BB-EED9395216B5}"/>
                    </a:ext>
                  </a:extLst>
                </p:cNvPr>
                <p:cNvSpPr/>
                <p:nvPr/>
              </p:nvSpPr>
              <p:spPr>
                <a:xfrm>
                  <a:off x="13622178" y="14086749"/>
                  <a:ext cx="642049" cy="2160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38" name="L-Shape 137">
                  <a:extLst>
                    <a:ext uri="{FF2B5EF4-FFF2-40B4-BE49-F238E27FC236}">
                      <a16:creationId xmlns:a16="http://schemas.microsoft.com/office/drawing/2014/main" id="{0378BAA5-0D67-4158-AC74-6F0EEFF5F6DD}"/>
                    </a:ext>
                  </a:extLst>
                </p:cNvPr>
                <p:cNvSpPr/>
                <p:nvPr/>
              </p:nvSpPr>
              <p:spPr>
                <a:xfrm rot="16200000" flipH="1">
                  <a:off x="12407216" y="12307380"/>
                  <a:ext cx="3210373" cy="780447"/>
                </a:xfrm>
                <a:prstGeom prst="corner">
                  <a:avLst>
                    <a:gd name="adj1" fmla="val 34851"/>
                    <a:gd name="adj2" fmla="val 2811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A98C64AF-9E8F-4031-B2FA-E1AFB4AD92EB}"/>
                    </a:ext>
                  </a:extLst>
                </p:cNvPr>
                <p:cNvSpPr/>
                <p:nvPr/>
              </p:nvSpPr>
              <p:spPr>
                <a:xfrm>
                  <a:off x="14362372" y="12351961"/>
                  <a:ext cx="780449" cy="691284"/>
                </a:xfrm>
                <a:prstGeom prst="rightArrow">
                  <a:avLst>
                    <a:gd name="adj1" fmla="val 44214"/>
                    <a:gd name="adj2" fmla="val 4118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340C8FE-8AE3-446A-91FC-4BDD821E93BA}"/>
                  </a:ext>
                </a:extLst>
              </p:cNvPr>
              <p:cNvSpPr/>
              <p:nvPr/>
            </p:nvSpPr>
            <p:spPr>
              <a:xfrm>
                <a:off x="32885739" y="9891317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D018E6E8-A742-4FA2-A2A2-BAE5A3EAFC1A}"/>
                  </a:ext>
                </a:extLst>
              </p:cNvPr>
              <p:cNvSpPr/>
              <p:nvPr/>
            </p:nvSpPr>
            <p:spPr>
              <a:xfrm>
                <a:off x="1110700" y="9959365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0534FD5B-7A4B-4B45-91D5-59D0A2DBA8E8}"/>
                  </a:ext>
                </a:extLst>
              </p:cNvPr>
              <p:cNvSpPr/>
              <p:nvPr/>
            </p:nvSpPr>
            <p:spPr>
              <a:xfrm>
                <a:off x="44692720" y="9529260"/>
                <a:ext cx="3151241" cy="1746504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Post-Op Microbiology Lab</a:t>
                </a: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A31C44EA-0F38-41A4-83EC-289C7C5D0B64}"/>
                  </a:ext>
                </a:extLst>
              </p:cNvPr>
              <p:cNvSpPr/>
              <p:nvPr/>
            </p:nvSpPr>
            <p:spPr>
              <a:xfrm>
                <a:off x="38844067" y="9545589"/>
                <a:ext cx="4348123" cy="1742439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Post-Op Haematology/Chemistry Lab</a:t>
                </a:r>
              </a:p>
            </p:txBody>
          </p:sp>
          <p:sp>
            <p:nvSpPr>
              <p:cNvPr id="150" name="Arrow: Right 149">
                <a:extLst>
                  <a:ext uri="{FF2B5EF4-FFF2-40B4-BE49-F238E27FC236}">
                    <a16:creationId xmlns:a16="http://schemas.microsoft.com/office/drawing/2014/main" id="{D04AA8D2-9BAA-4CF4-B1C2-1084D3BCD5B7}"/>
                  </a:ext>
                </a:extLst>
              </p:cNvPr>
              <p:cNvSpPr/>
              <p:nvPr/>
            </p:nvSpPr>
            <p:spPr>
              <a:xfrm>
                <a:off x="37547456" y="9899059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D58E4A1E-D609-47A5-AFF8-E971486996DA}"/>
                  </a:ext>
                </a:extLst>
              </p:cNvPr>
              <p:cNvSpPr/>
              <p:nvPr/>
            </p:nvSpPr>
            <p:spPr>
              <a:xfrm>
                <a:off x="34192296" y="9553822"/>
                <a:ext cx="3151241" cy="1742441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Post-Op Cefuroxime/Metronidazole</a:t>
                </a:r>
              </a:p>
            </p:txBody>
          </p:sp>
          <p:sp>
            <p:nvSpPr>
              <p:cNvPr id="152" name="Arrow: Right 151">
                <a:extLst>
                  <a:ext uri="{FF2B5EF4-FFF2-40B4-BE49-F238E27FC236}">
                    <a16:creationId xmlns:a16="http://schemas.microsoft.com/office/drawing/2014/main" id="{AA5A2D55-5088-43DA-98BC-DD2552E9F0A8}"/>
                  </a:ext>
                </a:extLst>
              </p:cNvPr>
              <p:cNvSpPr/>
              <p:nvPr/>
            </p:nvSpPr>
            <p:spPr>
              <a:xfrm>
                <a:off x="43371940" y="9946732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210F5B8-02E9-4978-8432-B3D74FBF9EBF}"/>
                </a:ext>
              </a:extLst>
            </p:cNvPr>
            <p:cNvSpPr/>
            <p:nvPr/>
          </p:nvSpPr>
          <p:spPr>
            <a:xfrm>
              <a:off x="45390014" y="10400354"/>
              <a:ext cx="3154679" cy="1742439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3" dirty="0">
                  <a:solidFill>
                    <a:schemeClr val="tx1"/>
                  </a:solidFill>
                </a:rPr>
                <a:t>Post-Op Surgical Pathology Lab</a:t>
              </a:r>
            </a:p>
          </p:txBody>
        </p:sp>
        <p:sp>
          <p:nvSpPr>
            <p:cNvPr id="158" name="Arrow: Right 157">
              <a:extLst>
                <a:ext uri="{FF2B5EF4-FFF2-40B4-BE49-F238E27FC236}">
                  <a16:creationId xmlns:a16="http://schemas.microsoft.com/office/drawing/2014/main" id="{DB234C37-E3B2-42C9-B1D6-01C4F9A662F1}"/>
                </a:ext>
              </a:extLst>
            </p:cNvPr>
            <p:cNvSpPr/>
            <p:nvPr/>
          </p:nvSpPr>
          <p:spPr>
            <a:xfrm>
              <a:off x="44163542" y="10719619"/>
              <a:ext cx="1141030" cy="1035500"/>
            </a:xfrm>
            <a:prstGeom prst="rightArrow">
              <a:avLst>
                <a:gd name="adj1" fmla="val 37907"/>
                <a:gd name="adj2" fmla="val 474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159" name="Arrow: Right 158">
              <a:extLst>
                <a:ext uri="{FF2B5EF4-FFF2-40B4-BE49-F238E27FC236}">
                  <a16:creationId xmlns:a16="http://schemas.microsoft.com/office/drawing/2014/main" id="{5FA68678-3475-4106-BB69-53E92EEAB00B}"/>
                </a:ext>
              </a:extLst>
            </p:cNvPr>
            <p:cNvSpPr/>
            <p:nvPr/>
          </p:nvSpPr>
          <p:spPr>
            <a:xfrm>
              <a:off x="48630135" y="10719619"/>
              <a:ext cx="1141030" cy="1035500"/>
            </a:xfrm>
            <a:prstGeom prst="rightArrow">
              <a:avLst>
                <a:gd name="adj1" fmla="val 37907"/>
                <a:gd name="adj2" fmla="val 474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C33A638-2F0C-44E4-BACD-2FBE1FCE23EB}"/>
              </a:ext>
            </a:extLst>
          </p:cNvPr>
          <p:cNvGrpSpPr/>
          <p:nvPr/>
        </p:nvGrpSpPr>
        <p:grpSpPr>
          <a:xfrm>
            <a:off x="39658028" y="24471115"/>
            <a:ext cx="2283739" cy="1218242"/>
            <a:chOff x="39505628" y="24318715"/>
            <a:chExt cx="2283739" cy="1218242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E96C5BD-5A86-4EA1-9E59-4D5B4D46B945}"/>
                </a:ext>
              </a:extLst>
            </p:cNvPr>
            <p:cNvGrpSpPr/>
            <p:nvPr/>
          </p:nvGrpSpPr>
          <p:grpSpPr>
            <a:xfrm>
              <a:off x="39727859" y="24318715"/>
              <a:ext cx="548641" cy="548641"/>
              <a:chOff x="43751103" y="4631899"/>
              <a:chExt cx="548640" cy="548640"/>
            </a:xfrm>
          </p:grpSpPr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2E82D504-0A76-479A-8D59-437E8B91E968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79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254630FA-3546-4D78-8D41-18E663D43167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8" tIns="45721" rIns="91438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B6BA31-68C8-4DDE-BDFD-D27ECA6DF768}"/>
                </a:ext>
              </a:extLst>
            </p:cNvPr>
            <p:cNvSpPr txBox="1"/>
            <p:nvPr/>
          </p:nvSpPr>
          <p:spPr>
            <a:xfrm>
              <a:off x="39505628" y="24982510"/>
              <a:ext cx="2283739" cy="55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3" dirty="0"/>
                <a:t>Finish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8940722" y="17061351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5282763" y="2328681"/>
            <a:ext cx="2638751" cy="1421132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2513467"/>
            <a:ext cx="2638751" cy="1051560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819381" y="440164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725032" y="2209690"/>
            <a:ext cx="2638751" cy="1421132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6070730" y="2213317"/>
            <a:ext cx="2638751" cy="1421132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8623122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2123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987258" y="9243552"/>
            <a:ext cx="3282696" cy="1421132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981522" y="14608437"/>
            <a:ext cx="3282696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5A1F9-0294-47CA-ADD4-BA4ACC6121AD}"/>
              </a:ext>
            </a:extLst>
          </p:cNvPr>
          <p:cNvGrpSpPr/>
          <p:nvPr/>
        </p:nvGrpSpPr>
        <p:grpSpPr>
          <a:xfrm>
            <a:off x="2812542" y="4809652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FA143EC-7F57-486B-B094-6C57B1DE7C5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E516583-E793-4618-94D4-C0ECD97250E5}"/>
              </a:ext>
            </a:extLst>
          </p:cNvPr>
          <p:cNvSpPr/>
          <p:nvPr/>
        </p:nvSpPr>
        <p:spPr>
          <a:xfrm>
            <a:off x="3922962" y="1865332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</a:t>
            </a:r>
            <a:endParaRPr lang="en-US" sz="2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12226" y="9243552"/>
            <a:ext cx="3282696" cy="1421132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715557" y="14608437"/>
            <a:ext cx="3285723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2156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2156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FE9EA-6F15-478F-8CC6-581C944DB154}"/>
              </a:ext>
            </a:extLst>
          </p:cNvPr>
          <p:cNvSpPr/>
          <p:nvPr/>
        </p:nvSpPr>
        <p:spPr>
          <a:xfrm>
            <a:off x="3922962" y="3244177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Antibiotics</a:t>
            </a:r>
            <a:endParaRPr lang="en-US" sz="2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24DFF1-B8F0-4BCB-BE88-FCEDDB23F19E}"/>
              </a:ext>
            </a:extLst>
          </p:cNvPr>
          <p:cNvSpPr/>
          <p:nvPr/>
        </p:nvSpPr>
        <p:spPr>
          <a:xfrm>
            <a:off x="3922962" y="593108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 &amp; Antibiotics</a:t>
            </a:r>
            <a:endParaRPr lang="en-US" sz="2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30FE4D-D9EC-43A8-AEA3-5308B5BDBE90}"/>
              </a:ext>
            </a:extLst>
          </p:cNvPr>
          <p:cNvSpPr/>
          <p:nvPr/>
        </p:nvSpPr>
        <p:spPr>
          <a:xfrm>
            <a:off x="3922962" y="728257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None</a:t>
            </a:r>
            <a:endParaRPr lang="en-US" sz="26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2053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9C3B5BB-0AA6-47E8-AFF1-786760A80D57}"/>
              </a:ext>
            </a:extLst>
          </p:cNvPr>
          <p:cNvSpPr/>
          <p:nvPr/>
        </p:nvSpPr>
        <p:spPr>
          <a:xfrm rot="19426126">
            <a:off x="3142049" y="444086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46A1BCF-7582-4D90-9EAA-FAE7F96E4B07}"/>
              </a:ext>
            </a:extLst>
          </p:cNvPr>
          <p:cNvSpPr/>
          <p:nvPr/>
        </p:nvSpPr>
        <p:spPr>
          <a:xfrm rot="2173874" flipV="1">
            <a:off x="3133160" y="538230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92F1B40-FB1A-4B25-9F1C-22D38970BE80}"/>
              </a:ext>
            </a:extLst>
          </p:cNvPr>
          <p:cNvSpPr/>
          <p:nvPr/>
        </p:nvSpPr>
        <p:spPr>
          <a:xfrm rot="17672566">
            <a:off x="2428140" y="368069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14CE81F-0255-4FFF-953E-D026D45F138D}"/>
              </a:ext>
            </a:extLst>
          </p:cNvPr>
          <p:cNvSpPr/>
          <p:nvPr/>
        </p:nvSpPr>
        <p:spPr>
          <a:xfrm rot="3927434" flipV="1">
            <a:off x="2428141" y="6203973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019F676-24E0-4336-9E64-4915D6818C17}"/>
              </a:ext>
            </a:extLst>
          </p:cNvPr>
          <p:cNvSpPr/>
          <p:nvPr/>
        </p:nvSpPr>
        <p:spPr>
          <a:xfrm rot="2160000">
            <a:off x="7534198" y="4391206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9D8D68AB-A8A6-466B-B190-BA6D3D7AF701}"/>
              </a:ext>
            </a:extLst>
          </p:cNvPr>
          <p:cNvSpPr/>
          <p:nvPr/>
        </p:nvSpPr>
        <p:spPr>
          <a:xfrm rot="19440000" flipV="1">
            <a:off x="7517161" y="5417123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476EBBC-7A69-47B2-88BF-52D962D454CC}"/>
              </a:ext>
            </a:extLst>
          </p:cNvPr>
          <p:cNvSpPr/>
          <p:nvPr/>
        </p:nvSpPr>
        <p:spPr>
          <a:xfrm rot="3900000">
            <a:off x="7201655" y="3622248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A25E981B-AB0C-4F88-9301-CF00CB292011}"/>
              </a:ext>
            </a:extLst>
          </p:cNvPr>
          <p:cNvSpPr/>
          <p:nvPr/>
        </p:nvSpPr>
        <p:spPr>
          <a:xfrm rot="17700000" flipV="1">
            <a:off x="7174838" y="620631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2253311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9202824" y="11107147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2212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3903651" y="16612333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59448" y="17428230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9766449" y="1662519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2218292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4650138" y="11322597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730523" y="11978394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8471302" y="11064486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8430620" y="11255730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7947402" y="1662689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3576872" y="16591456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6188645" y="1317948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4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8940722" y="17061351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5282763" y="2328681"/>
            <a:ext cx="2638751" cy="1421132"/>
          </a:xfrm>
          <a:prstGeom prst="roundRect">
            <a:avLst/>
          </a:prstGeom>
          <a:solidFill>
            <a:srgbClr val="FF9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2513467"/>
            <a:ext cx="2638751" cy="1051560"/>
          </a:xfrm>
          <a:prstGeom prst="roundRect">
            <a:avLst/>
          </a:prstGeom>
          <a:solidFill>
            <a:srgbClr val="FF9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819381" y="440164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725032" y="2209690"/>
            <a:ext cx="2638751" cy="1421132"/>
          </a:xfrm>
          <a:prstGeom prst="roundRect">
            <a:avLst/>
          </a:prstGeom>
          <a:solidFill>
            <a:srgbClr val="FF9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6070730" y="2213317"/>
            <a:ext cx="2638751" cy="1421132"/>
          </a:xfrm>
          <a:prstGeom prst="roundRect">
            <a:avLst/>
          </a:prstGeom>
          <a:solidFill>
            <a:srgbClr val="FF9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8623122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2123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987258" y="9243552"/>
            <a:ext cx="3282696" cy="1421132"/>
          </a:xfrm>
          <a:prstGeom prst="roundRect">
            <a:avLst/>
          </a:prstGeom>
          <a:solidFill>
            <a:srgbClr val="FF9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981522" y="14608437"/>
            <a:ext cx="3282696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5A1F9-0294-47CA-ADD4-BA4ACC6121AD}"/>
              </a:ext>
            </a:extLst>
          </p:cNvPr>
          <p:cNvGrpSpPr/>
          <p:nvPr/>
        </p:nvGrpSpPr>
        <p:grpSpPr>
          <a:xfrm>
            <a:off x="2812542" y="4809652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FA143EC-7F57-486B-B094-6C57B1DE7C5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E516583-E793-4618-94D4-C0ECD97250E5}"/>
              </a:ext>
            </a:extLst>
          </p:cNvPr>
          <p:cNvSpPr/>
          <p:nvPr/>
        </p:nvSpPr>
        <p:spPr>
          <a:xfrm>
            <a:off x="3922962" y="1865332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</a:t>
            </a:r>
            <a:endParaRPr lang="en-US" sz="2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12226" y="9243552"/>
            <a:ext cx="3282696" cy="1421132"/>
          </a:xfrm>
          <a:prstGeom prst="roundRect">
            <a:avLst/>
          </a:prstGeom>
          <a:solidFill>
            <a:srgbClr val="FF9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715557" y="14608437"/>
            <a:ext cx="3285723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2156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2156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FE9EA-6F15-478F-8CC6-581C944DB154}"/>
              </a:ext>
            </a:extLst>
          </p:cNvPr>
          <p:cNvSpPr/>
          <p:nvPr/>
        </p:nvSpPr>
        <p:spPr>
          <a:xfrm>
            <a:off x="3922962" y="3244177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Antibiotics</a:t>
            </a:r>
            <a:endParaRPr lang="en-US" sz="2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24DFF1-B8F0-4BCB-BE88-FCEDDB23F19E}"/>
              </a:ext>
            </a:extLst>
          </p:cNvPr>
          <p:cNvSpPr/>
          <p:nvPr/>
        </p:nvSpPr>
        <p:spPr>
          <a:xfrm>
            <a:off x="3922962" y="593108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 &amp; Antibiotics</a:t>
            </a:r>
            <a:endParaRPr lang="en-US" sz="2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30FE4D-D9EC-43A8-AEA3-5308B5BDBE90}"/>
              </a:ext>
            </a:extLst>
          </p:cNvPr>
          <p:cNvSpPr/>
          <p:nvPr/>
        </p:nvSpPr>
        <p:spPr>
          <a:xfrm>
            <a:off x="3922962" y="728257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None</a:t>
            </a:r>
            <a:endParaRPr lang="en-US" sz="26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2053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9C3B5BB-0AA6-47E8-AFF1-786760A80D57}"/>
              </a:ext>
            </a:extLst>
          </p:cNvPr>
          <p:cNvSpPr/>
          <p:nvPr/>
        </p:nvSpPr>
        <p:spPr>
          <a:xfrm rot="19426126">
            <a:off x="3142049" y="444086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46A1BCF-7582-4D90-9EAA-FAE7F96E4B07}"/>
              </a:ext>
            </a:extLst>
          </p:cNvPr>
          <p:cNvSpPr/>
          <p:nvPr/>
        </p:nvSpPr>
        <p:spPr>
          <a:xfrm rot="2173874" flipV="1">
            <a:off x="3133160" y="538230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92F1B40-FB1A-4B25-9F1C-22D38970BE80}"/>
              </a:ext>
            </a:extLst>
          </p:cNvPr>
          <p:cNvSpPr/>
          <p:nvPr/>
        </p:nvSpPr>
        <p:spPr>
          <a:xfrm rot="17672566">
            <a:off x="2428140" y="368069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14CE81F-0255-4FFF-953E-D026D45F138D}"/>
              </a:ext>
            </a:extLst>
          </p:cNvPr>
          <p:cNvSpPr/>
          <p:nvPr/>
        </p:nvSpPr>
        <p:spPr>
          <a:xfrm rot="3927434" flipV="1">
            <a:off x="2428141" y="6203973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019F676-24E0-4336-9E64-4915D6818C17}"/>
              </a:ext>
            </a:extLst>
          </p:cNvPr>
          <p:cNvSpPr/>
          <p:nvPr/>
        </p:nvSpPr>
        <p:spPr>
          <a:xfrm rot="2160000">
            <a:off x="7534198" y="4391206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9D8D68AB-A8A6-466B-B190-BA6D3D7AF701}"/>
              </a:ext>
            </a:extLst>
          </p:cNvPr>
          <p:cNvSpPr/>
          <p:nvPr/>
        </p:nvSpPr>
        <p:spPr>
          <a:xfrm rot="19440000" flipV="1">
            <a:off x="7517161" y="5417123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476EBBC-7A69-47B2-88BF-52D962D454CC}"/>
              </a:ext>
            </a:extLst>
          </p:cNvPr>
          <p:cNvSpPr/>
          <p:nvPr/>
        </p:nvSpPr>
        <p:spPr>
          <a:xfrm rot="3900000">
            <a:off x="7201655" y="3622248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A25E981B-AB0C-4F88-9301-CF00CB292011}"/>
              </a:ext>
            </a:extLst>
          </p:cNvPr>
          <p:cNvSpPr/>
          <p:nvPr/>
        </p:nvSpPr>
        <p:spPr>
          <a:xfrm rot="17700000" flipV="1">
            <a:off x="7174838" y="620631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2253311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9202824" y="11107147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2212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3903651" y="16612333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59448" y="17428230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9766449" y="1662519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2218292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4650138" y="11322597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730523" y="11978394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8471302" y="11064486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8430620" y="11255730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7947402" y="1662689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3576872" y="16591456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6188645" y="1317948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7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8940722" y="17061351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4964254" y="1803635"/>
            <a:ext cx="3294593" cy="194234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1807472"/>
            <a:ext cx="2638751" cy="19137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Ultrasound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819381" y="3772842"/>
            <a:ext cx="2638751" cy="1942339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625248" y="1806723"/>
            <a:ext cx="3294593" cy="1823349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5701455" y="1401928"/>
            <a:ext cx="3294593" cy="2262849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8623122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2123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987258" y="8915400"/>
            <a:ext cx="3282696" cy="1749284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763412" y="14214995"/>
            <a:ext cx="3595834" cy="1814574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5A1F9-0294-47CA-ADD4-BA4ACC6121AD}"/>
              </a:ext>
            </a:extLst>
          </p:cNvPr>
          <p:cNvGrpSpPr/>
          <p:nvPr/>
        </p:nvGrpSpPr>
        <p:grpSpPr>
          <a:xfrm>
            <a:off x="2812542" y="4809652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FA143EC-7F57-486B-B094-6C57B1DE7C5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E516583-E793-4618-94D4-C0ECD97250E5}"/>
              </a:ext>
            </a:extLst>
          </p:cNvPr>
          <p:cNvSpPr/>
          <p:nvPr/>
        </p:nvSpPr>
        <p:spPr>
          <a:xfrm>
            <a:off x="3922962" y="1602289"/>
            <a:ext cx="3614524" cy="1189741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Monitoring Lab Tests</a:t>
            </a:r>
            <a:endParaRPr lang="en-US" sz="3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12226" y="8915400"/>
            <a:ext cx="3282696" cy="1749284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510371" y="14202479"/>
            <a:ext cx="3595834" cy="1814574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2156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2156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FE9EA-6F15-478F-8CC6-581C944DB154}"/>
              </a:ext>
            </a:extLst>
          </p:cNvPr>
          <p:cNvSpPr/>
          <p:nvPr/>
        </p:nvSpPr>
        <p:spPr>
          <a:xfrm>
            <a:off x="3922962" y="3244177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Antibiotics</a:t>
            </a:r>
            <a:endParaRPr lang="en-US" sz="3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24DFF1-B8F0-4BCB-BE88-FCEDDB23F19E}"/>
              </a:ext>
            </a:extLst>
          </p:cNvPr>
          <p:cNvSpPr/>
          <p:nvPr/>
        </p:nvSpPr>
        <p:spPr>
          <a:xfrm>
            <a:off x="3922962" y="5519237"/>
            <a:ext cx="3614524" cy="1338542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Monitoring Lab Tests &amp; Antibiotics</a:t>
            </a:r>
            <a:endParaRPr lang="en-US" sz="3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30FE4D-D9EC-43A8-AEA3-5308B5BDBE90}"/>
              </a:ext>
            </a:extLst>
          </p:cNvPr>
          <p:cNvSpPr/>
          <p:nvPr/>
        </p:nvSpPr>
        <p:spPr>
          <a:xfrm>
            <a:off x="3922962" y="728257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None</a:t>
            </a:r>
            <a:endParaRPr lang="en-US" sz="36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2053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9C3B5BB-0AA6-47E8-AFF1-786760A80D57}"/>
              </a:ext>
            </a:extLst>
          </p:cNvPr>
          <p:cNvSpPr/>
          <p:nvPr/>
        </p:nvSpPr>
        <p:spPr>
          <a:xfrm rot="19426126">
            <a:off x="3142049" y="444086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46A1BCF-7582-4D90-9EAA-FAE7F96E4B07}"/>
              </a:ext>
            </a:extLst>
          </p:cNvPr>
          <p:cNvSpPr/>
          <p:nvPr/>
        </p:nvSpPr>
        <p:spPr>
          <a:xfrm rot="2173874" flipV="1">
            <a:off x="3133160" y="538230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92F1B40-FB1A-4B25-9F1C-22D38970BE80}"/>
              </a:ext>
            </a:extLst>
          </p:cNvPr>
          <p:cNvSpPr/>
          <p:nvPr/>
        </p:nvSpPr>
        <p:spPr>
          <a:xfrm rot="17672566">
            <a:off x="2428140" y="368069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14CE81F-0255-4FFF-953E-D026D45F138D}"/>
              </a:ext>
            </a:extLst>
          </p:cNvPr>
          <p:cNvSpPr/>
          <p:nvPr/>
        </p:nvSpPr>
        <p:spPr>
          <a:xfrm rot="3927434" flipV="1">
            <a:off x="2428141" y="6203973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019F676-24E0-4336-9E64-4915D6818C17}"/>
              </a:ext>
            </a:extLst>
          </p:cNvPr>
          <p:cNvSpPr/>
          <p:nvPr/>
        </p:nvSpPr>
        <p:spPr>
          <a:xfrm rot="2160000">
            <a:off x="7534198" y="4391206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9D8D68AB-A8A6-466B-B190-BA6D3D7AF701}"/>
              </a:ext>
            </a:extLst>
          </p:cNvPr>
          <p:cNvSpPr/>
          <p:nvPr/>
        </p:nvSpPr>
        <p:spPr>
          <a:xfrm rot="19440000" flipV="1">
            <a:off x="7517161" y="5417123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476EBBC-7A69-47B2-88BF-52D962D454CC}"/>
              </a:ext>
            </a:extLst>
          </p:cNvPr>
          <p:cNvSpPr/>
          <p:nvPr/>
        </p:nvSpPr>
        <p:spPr>
          <a:xfrm rot="3900000">
            <a:off x="7201655" y="3622248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A25E981B-AB0C-4F88-9301-CF00CB292011}"/>
              </a:ext>
            </a:extLst>
          </p:cNvPr>
          <p:cNvSpPr/>
          <p:nvPr/>
        </p:nvSpPr>
        <p:spPr>
          <a:xfrm rot="17700000" flipV="1">
            <a:off x="7174838" y="620631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2253311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9202824" y="11107147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2212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3903651" y="16612333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59448" y="17428230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9766449" y="1662519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2218292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4650138" y="11322597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730523" y="11978394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8471302" y="11064486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8430620" y="11255730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7947402" y="1662689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3576872" y="16591456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6188645" y="860750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932AEA93-C540-4FB1-BC77-DF22A955C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0173"/>
              </p:ext>
            </p:extLst>
          </p:nvPr>
        </p:nvGraphicFramePr>
        <p:xfrm>
          <a:off x="43966736" y="11887200"/>
          <a:ext cx="447402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3559629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441781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Radiology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441781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rgbClr val="A3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Pharmacy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441781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441781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Laboratory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2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2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8940722" y="17061351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4964254" y="1803635"/>
            <a:ext cx="3294593" cy="1942340"/>
          </a:xfrm>
          <a:prstGeom prst="roundRect">
            <a:avLst/>
          </a:prstGeom>
          <a:solidFill>
            <a:srgbClr val="33A02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1807472"/>
            <a:ext cx="2638751" cy="1913749"/>
          </a:xfrm>
          <a:prstGeom prst="roundRect">
            <a:avLst/>
          </a:prstGeom>
          <a:solidFill>
            <a:srgbClr val="FB9A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E31A1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Ultrasound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751646" y="3772842"/>
            <a:ext cx="2743200" cy="194233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Anesthesia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625248" y="1806723"/>
            <a:ext cx="3294593" cy="1823349"/>
          </a:xfrm>
          <a:prstGeom prst="roundRect">
            <a:avLst/>
          </a:prstGeom>
          <a:solidFill>
            <a:srgbClr val="FDBF6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5701455" y="1401928"/>
            <a:ext cx="3294593" cy="2262849"/>
          </a:xfrm>
          <a:prstGeom prst="roundRect">
            <a:avLst/>
          </a:prstGeom>
          <a:solidFill>
            <a:srgbClr val="B2DF8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8623122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2123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987258" y="8915400"/>
            <a:ext cx="3282696" cy="1749284"/>
          </a:xfrm>
          <a:prstGeom prst="round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763412" y="14214995"/>
            <a:ext cx="3595834" cy="1814574"/>
          </a:xfrm>
          <a:prstGeom prst="roundRect">
            <a:avLst/>
          </a:prstGeom>
          <a:solidFill>
            <a:srgbClr val="B7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5A1F9-0294-47CA-ADD4-BA4ACC6121AD}"/>
              </a:ext>
            </a:extLst>
          </p:cNvPr>
          <p:cNvGrpSpPr/>
          <p:nvPr/>
        </p:nvGrpSpPr>
        <p:grpSpPr>
          <a:xfrm>
            <a:off x="2812542" y="4809652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FA143EC-7F57-486B-B094-6C57B1DE7C5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E516583-E793-4618-94D4-C0ECD97250E5}"/>
              </a:ext>
            </a:extLst>
          </p:cNvPr>
          <p:cNvSpPr/>
          <p:nvPr/>
        </p:nvSpPr>
        <p:spPr>
          <a:xfrm>
            <a:off x="3922962" y="1602289"/>
            <a:ext cx="3614524" cy="1189741"/>
          </a:xfrm>
          <a:prstGeom prst="rect">
            <a:avLst/>
          </a:prstGeom>
          <a:solidFill>
            <a:srgbClr val="FFFF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Monitoring Lab Tests</a:t>
            </a:r>
            <a:endParaRPr lang="en-US" sz="3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12226" y="8915400"/>
            <a:ext cx="3282696" cy="1749284"/>
          </a:xfrm>
          <a:prstGeom prst="roundRect">
            <a:avLst/>
          </a:prstGeom>
          <a:solidFill>
            <a:srgbClr val="FF66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510371" y="14202479"/>
            <a:ext cx="3595834" cy="1814574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2156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2156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FE9EA-6F15-478F-8CC6-581C944DB154}"/>
              </a:ext>
            </a:extLst>
          </p:cNvPr>
          <p:cNvSpPr/>
          <p:nvPr/>
        </p:nvSpPr>
        <p:spPr>
          <a:xfrm>
            <a:off x="3922962" y="3244177"/>
            <a:ext cx="3614524" cy="926698"/>
          </a:xfrm>
          <a:prstGeom prst="rect">
            <a:avLst/>
          </a:prstGeom>
          <a:solidFill>
            <a:srgbClr val="FFFF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Antibiotics</a:t>
            </a:r>
            <a:endParaRPr lang="en-US" sz="3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24DFF1-B8F0-4BCB-BE88-FCEDDB23F19E}"/>
              </a:ext>
            </a:extLst>
          </p:cNvPr>
          <p:cNvSpPr/>
          <p:nvPr/>
        </p:nvSpPr>
        <p:spPr>
          <a:xfrm>
            <a:off x="3922962" y="5519237"/>
            <a:ext cx="3614524" cy="1338542"/>
          </a:xfrm>
          <a:prstGeom prst="rect">
            <a:avLst/>
          </a:prstGeom>
          <a:solidFill>
            <a:srgbClr val="FFFF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Monitoring Lab Tests &amp; Antibiotics</a:t>
            </a:r>
            <a:endParaRPr lang="en-US" sz="3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30FE4D-D9EC-43A8-AEA3-5308B5BDBE90}"/>
              </a:ext>
            </a:extLst>
          </p:cNvPr>
          <p:cNvSpPr/>
          <p:nvPr/>
        </p:nvSpPr>
        <p:spPr>
          <a:xfrm>
            <a:off x="3922962" y="7282571"/>
            <a:ext cx="3614524" cy="926698"/>
          </a:xfrm>
          <a:prstGeom prst="rect">
            <a:avLst/>
          </a:prstGeom>
          <a:solidFill>
            <a:srgbClr val="FFFF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None</a:t>
            </a:r>
            <a:endParaRPr lang="en-US" sz="36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2053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9C3B5BB-0AA6-47E8-AFF1-786760A80D57}"/>
              </a:ext>
            </a:extLst>
          </p:cNvPr>
          <p:cNvSpPr/>
          <p:nvPr/>
        </p:nvSpPr>
        <p:spPr>
          <a:xfrm rot="19426126">
            <a:off x="3142049" y="444086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46A1BCF-7582-4D90-9EAA-FAE7F96E4B07}"/>
              </a:ext>
            </a:extLst>
          </p:cNvPr>
          <p:cNvSpPr/>
          <p:nvPr/>
        </p:nvSpPr>
        <p:spPr>
          <a:xfrm rot="2173874" flipV="1">
            <a:off x="3133160" y="538230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92F1B40-FB1A-4B25-9F1C-22D38970BE80}"/>
              </a:ext>
            </a:extLst>
          </p:cNvPr>
          <p:cNvSpPr/>
          <p:nvPr/>
        </p:nvSpPr>
        <p:spPr>
          <a:xfrm rot="17672566">
            <a:off x="2428140" y="368069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14CE81F-0255-4FFF-953E-D026D45F138D}"/>
              </a:ext>
            </a:extLst>
          </p:cNvPr>
          <p:cNvSpPr/>
          <p:nvPr/>
        </p:nvSpPr>
        <p:spPr>
          <a:xfrm rot="3927434" flipV="1">
            <a:off x="2428141" y="6203973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019F676-24E0-4336-9E64-4915D6818C17}"/>
              </a:ext>
            </a:extLst>
          </p:cNvPr>
          <p:cNvSpPr/>
          <p:nvPr/>
        </p:nvSpPr>
        <p:spPr>
          <a:xfrm rot="2160000">
            <a:off x="7534198" y="4391206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9D8D68AB-A8A6-466B-B190-BA6D3D7AF701}"/>
              </a:ext>
            </a:extLst>
          </p:cNvPr>
          <p:cNvSpPr/>
          <p:nvPr/>
        </p:nvSpPr>
        <p:spPr>
          <a:xfrm rot="19440000" flipV="1">
            <a:off x="7517161" y="5417123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476EBBC-7A69-47B2-88BF-52D962D454CC}"/>
              </a:ext>
            </a:extLst>
          </p:cNvPr>
          <p:cNvSpPr/>
          <p:nvPr/>
        </p:nvSpPr>
        <p:spPr>
          <a:xfrm rot="3900000">
            <a:off x="7201655" y="3622248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A25E981B-AB0C-4F88-9301-CF00CB292011}"/>
              </a:ext>
            </a:extLst>
          </p:cNvPr>
          <p:cNvSpPr/>
          <p:nvPr/>
        </p:nvSpPr>
        <p:spPr>
          <a:xfrm rot="17700000" flipV="1">
            <a:off x="7174838" y="620631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2253311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9202824" y="11107147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2212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3903651" y="16612333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59448" y="17428230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9766449" y="1662519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2218292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4650138" y="11322597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730523" y="11978394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8471302" y="11064486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8430620" y="11255730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7947402" y="1662689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3576872" y="16591456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6188645" y="860750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5742C9C9-3FDF-4887-8E5F-315A47C84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88458"/>
              </p:ext>
            </p:extLst>
          </p:nvPr>
        </p:nvGraphicFramePr>
        <p:xfrm>
          <a:off x="37503970" y="14202479"/>
          <a:ext cx="12110599" cy="1097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1196199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618863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Subprocess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25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Pre-Op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Point of Care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310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585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/>
                        <a:t>Anesthesia</a:t>
                      </a:r>
                      <a:endParaRPr lang="en-US" sz="5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</a:t>
                      </a:r>
                      <a:r>
                        <a:rPr lang="zh-TW" altLang="en-US" sz="5400" dirty="0"/>
                        <a:t> </a:t>
                      </a:r>
                      <a:r>
                        <a:rPr lang="en-US" altLang="zh-TW" sz="5400" dirty="0"/>
                        <a:t>Surgical Pathology Lab</a:t>
                      </a:r>
                      <a:endParaRPr lang="en-US" sz="5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22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9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29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77DF770A-5047-4678-A7AD-447A700DC7C3}"/>
              </a:ext>
            </a:extLst>
          </p:cNvPr>
          <p:cNvSpPr/>
          <p:nvPr/>
        </p:nvSpPr>
        <p:spPr>
          <a:xfrm>
            <a:off x="6758485" y="14391075"/>
            <a:ext cx="32241151" cy="5300565"/>
          </a:xfrm>
          <a:prstGeom prst="rect">
            <a:avLst/>
          </a:prstGeom>
          <a:solidFill>
            <a:srgbClr val="FFE1E1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ED4B30D-8A8F-4D44-8418-D7555881DAED}"/>
              </a:ext>
            </a:extLst>
          </p:cNvPr>
          <p:cNvSpPr/>
          <p:nvPr/>
        </p:nvSpPr>
        <p:spPr>
          <a:xfrm>
            <a:off x="9731644" y="7632761"/>
            <a:ext cx="26048904" cy="5300565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-89" y="11642675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8122971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3289601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1710494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6761882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7241022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0843630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2415632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7700477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6058089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1288000" y="41532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3338643" y="1803635"/>
            <a:ext cx="3294593" cy="1942340"/>
          </a:xfrm>
          <a:prstGeom prst="roundRect">
            <a:avLst/>
          </a:prstGeom>
          <a:solidFill>
            <a:srgbClr val="33A02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8483338" y="1807472"/>
            <a:ext cx="2638751" cy="1913749"/>
          </a:xfrm>
          <a:prstGeom prst="roundRect">
            <a:avLst/>
          </a:prstGeom>
          <a:solidFill>
            <a:srgbClr val="FB9A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18879092" y="2513467"/>
            <a:ext cx="2638751" cy="1051560"/>
          </a:xfrm>
          <a:prstGeom prst="roundRect">
            <a:avLst/>
          </a:prstGeom>
          <a:solidFill>
            <a:srgbClr val="E31A1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Ultrasound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7016619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4126035" y="3772842"/>
            <a:ext cx="2743200" cy="194233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Anesthesia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2574919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3055446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7816936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8180012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3641867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8348237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38999637" y="1806723"/>
            <a:ext cx="3294593" cy="1823349"/>
          </a:xfrm>
          <a:prstGeom prst="roundRect">
            <a:avLst/>
          </a:prstGeom>
          <a:solidFill>
            <a:srgbClr val="FDBF6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4075844" y="1401928"/>
            <a:ext cx="3294593" cy="2262849"/>
          </a:xfrm>
          <a:prstGeom prst="roundRect">
            <a:avLst/>
          </a:prstGeom>
          <a:solidFill>
            <a:srgbClr val="B2DF8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3056681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6997511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2711259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7549277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7925743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2176411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7336415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6951671" y="18592094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2754161" y="11675799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3361647" y="15383935"/>
            <a:ext cx="3282696" cy="1749284"/>
          </a:xfrm>
          <a:prstGeom prst="round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3137801" y="8559250"/>
            <a:ext cx="3595834" cy="1814574"/>
          </a:xfrm>
          <a:prstGeom prst="roundRect">
            <a:avLst/>
          </a:prstGeom>
          <a:solidFill>
            <a:srgbClr val="B7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1D0B7A-895F-4314-B5BD-C0F2A6D617EF}"/>
              </a:ext>
            </a:extLst>
          </p:cNvPr>
          <p:cNvGrpSpPr/>
          <p:nvPr/>
        </p:nvGrpSpPr>
        <p:grpSpPr>
          <a:xfrm>
            <a:off x="2796544" y="4822207"/>
            <a:ext cx="457200" cy="457200"/>
            <a:chOff x="2813649" y="4822207"/>
            <a:chExt cx="457200" cy="457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1F00E6-7B21-4DFB-93BF-B1802300D63D}"/>
                </a:ext>
              </a:extLst>
            </p:cNvPr>
            <p:cNvSpPr/>
            <p:nvPr/>
          </p:nvSpPr>
          <p:spPr>
            <a:xfrm>
              <a:off x="2813649" y="4822207"/>
              <a:ext cx="457200" cy="457200"/>
            </a:xfrm>
            <a:prstGeom prst="ellipse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50827" y="4846941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3886615" y="15383935"/>
            <a:ext cx="3282696" cy="1749284"/>
          </a:xfrm>
          <a:prstGeom prst="roundRect">
            <a:avLst/>
          </a:prstGeom>
          <a:solidFill>
            <a:srgbClr val="FF66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28884760" y="8546734"/>
            <a:ext cx="3595834" cy="1814574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1964181" y="11692184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2394046" y="18624877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7336415" y="11740793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8024676" y="11740793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8024677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28501180" y="4830410"/>
            <a:ext cx="438912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2977136" y="18625354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7575364" y="18522440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7760521" y="18721846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7577213" y="17575682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2908686" y="18681058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2695438" y="11772485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7888488" y="11781148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2278040" y="10956588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28533837" y="11772485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8140838" y="1096945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3457738" y="18686827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3024527" y="17791132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53183" y="18446929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6845691" y="17533021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6805009" y="17724265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6321791" y="1097114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1951261" y="10935711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4563034" y="860750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5742C9C9-3FDF-4887-8E5F-315A47C84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1266"/>
              </p:ext>
            </p:extLst>
          </p:nvPr>
        </p:nvGraphicFramePr>
        <p:xfrm>
          <a:off x="39642695" y="7826015"/>
          <a:ext cx="11495972" cy="1097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0581572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618863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Subprocess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25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Pre-Op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Point of Care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310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585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/>
                        <a:t>Anesthesia</a:t>
                      </a:r>
                      <a:endParaRPr lang="en-US" sz="5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</a:t>
                      </a:r>
                      <a:r>
                        <a:rPr lang="zh-TW" altLang="en-US" sz="5400" dirty="0"/>
                        <a:t> </a:t>
                      </a:r>
                      <a:r>
                        <a:rPr lang="en-US" altLang="zh-TW" sz="5400" dirty="0"/>
                        <a:t>Surgical Pathology Lab</a:t>
                      </a:r>
                      <a:endParaRPr lang="en-US" sz="5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22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93314"/>
                  </a:ext>
                </a:extLst>
              </a:tr>
            </a:tbl>
          </a:graphicData>
        </a:graphic>
      </p:graphicFrame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8BE069E5-99EB-4B56-9DCB-B05EE1E5F970}"/>
              </a:ext>
            </a:extLst>
          </p:cNvPr>
          <p:cNvSpPr/>
          <p:nvPr/>
        </p:nvSpPr>
        <p:spPr>
          <a:xfrm>
            <a:off x="3434617" y="4907818"/>
            <a:ext cx="347472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7F54A-2552-492F-B5EC-EC66D978A521}"/>
              </a:ext>
            </a:extLst>
          </p:cNvPr>
          <p:cNvCxnSpPr>
            <a:cxnSpLocks/>
          </p:cNvCxnSpPr>
          <p:nvPr/>
        </p:nvCxnSpPr>
        <p:spPr>
          <a:xfrm>
            <a:off x="3248640" y="5494610"/>
            <a:ext cx="3885935" cy="13017982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E738FCB-1DA0-44FA-B8E9-255BDAF8E504}"/>
              </a:ext>
            </a:extLst>
          </p:cNvPr>
          <p:cNvCxnSpPr>
            <a:cxnSpLocks/>
          </p:cNvCxnSpPr>
          <p:nvPr/>
        </p:nvCxnSpPr>
        <p:spPr>
          <a:xfrm>
            <a:off x="3336983" y="5370749"/>
            <a:ext cx="8655052" cy="6311798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13A30EF-C5DC-4479-A171-FD38615A02B8}"/>
              </a:ext>
            </a:extLst>
          </p:cNvPr>
          <p:cNvCxnSpPr>
            <a:cxnSpLocks/>
          </p:cNvCxnSpPr>
          <p:nvPr/>
        </p:nvCxnSpPr>
        <p:spPr>
          <a:xfrm flipH="1" flipV="1">
            <a:off x="37938998" y="5527360"/>
            <a:ext cx="112650" cy="12789115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3D543B-D6BB-452D-982A-5646723C1325}"/>
              </a:ext>
            </a:extLst>
          </p:cNvPr>
          <p:cNvCxnSpPr>
            <a:cxnSpLocks/>
          </p:cNvCxnSpPr>
          <p:nvPr/>
        </p:nvCxnSpPr>
        <p:spPr>
          <a:xfrm flipV="1">
            <a:off x="33240098" y="5176061"/>
            <a:ext cx="10183" cy="6282365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F53EC4EB-FDF7-4B0B-88CA-02EF75BD22D2}"/>
              </a:ext>
            </a:extLst>
          </p:cNvPr>
          <p:cNvSpPr/>
          <p:nvPr/>
        </p:nvSpPr>
        <p:spPr>
          <a:xfrm>
            <a:off x="33016818" y="4779543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22C9458D-ABF1-466E-B513-532A0ED0F1D5}"/>
              </a:ext>
            </a:extLst>
          </p:cNvPr>
          <p:cNvSpPr/>
          <p:nvPr/>
        </p:nvSpPr>
        <p:spPr>
          <a:xfrm>
            <a:off x="33508116" y="4838663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</p:spTree>
    <p:extLst>
      <p:ext uri="{BB962C8B-B14F-4D97-AF65-F5344CB8AC3E}">
        <p14:creationId xmlns:p14="http://schemas.microsoft.com/office/powerpoint/2010/main" val="367115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33A83B00-1398-4A9B-B335-D3AC63152B18}"/>
              </a:ext>
            </a:extLst>
          </p:cNvPr>
          <p:cNvSpPr/>
          <p:nvPr/>
        </p:nvSpPr>
        <p:spPr>
          <a:xfrm>
            <a:off x="880710" y="14391075"/>
            <a:ext cx="38118927" cy="5300565"/>
          </a:xfrm>
          <a:prstGeom prst="rect">
            <a:avLst/>
          </a:prstGeom>
          <a:solidFill>
            <a:srgbClr val="FFE1E1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A283AEE-1F34-4FC7-B207-644FAEC3248C}"/>
              </a:ext>
            </a:extLst>
          </p:cNvPr>
          <p:cNvSpPr/>
          <p:nvPr/>
        </p:nvSpPr>
        <p:spPr>
          <a:xfrm>
            <a:off x="880710" y="7632761"/>
            <a:ext cx="34899838" cy="5300565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8122971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3289601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1710494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6761882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7241022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0843630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2415632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7700477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6058089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1288000" y="41532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3338643" y="1803635"/>
            <a:ext cx="3294593" cy="1942340"/>
          </a:xfrm>
          <a:prstGeom prst="roundRect">
            <a:avLst/>
          </a:prstGeom>
          <a:solidFill>
            <a:srgbClr val="33A02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8483338" y="1807472"/>
            <a:ext cx="2638751" cy="1913749"/>
          </a:xfrm>
          <a:prstGeom prst="roundRect">
            <a:avLst/>
          </a:prstGeom>
          <a:solidFill>
            <a:srgbClr val="FB9A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18879092" y="2513467"/>
            <a:ext cx="2638751" cy="1051560"/>
          </a:xfrm>
          <a:prstGeom prst="roundRect">
            <a:avLst/>
          </a:prstGeom>
          <a:solidFill>
            <a:srgbClr val="E31A1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Ultrasound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7016619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4126035" y="3772842"/>
            <a:ext cx="2743200" cy="194233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Anesthesia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2574919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3055446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7816936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8180012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3641867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8348237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38999637" y="1806723"/>
            <a:ext cx="3294593" cy="1823349"/>
          </a:xfrm>
          <a:prstGeom prst="roundRect">
            <a:avLst/>
          </a:prstGeom>
          <a:solidFill>
            <a:srgbClr val="FDBF6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4075844" y="1401928"/>
            <a:ext cx="3294593" cy="2262849"/>
          </a:xfrm>
          <a:prstGeom prst="roundRect">
            <a:avLst/>
          </a:prstGeom>
          <a:solidFill>
            <a:srgbClr val="B2DF8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3056681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6997511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2711259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7549277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7925743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2176411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7336415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6951671" y="18592094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2754161" y="11675799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3361647" y="15383935"/>
            <a:ext cx="3282696" cy="1749284"/>
          </a:xfrm>
          <a:prstGeom prst="round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3137801" y="8559250"/>
            <a:ext cx="3595834" cy="1814574"/>
          </a:xfrm>
          <a:prstGeom prst="roundRect">
            <a:avLst/>
          </a:prstGeom>
          <a:solidFill>
            <a:srgbClr val="B7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1D0B7A-895F-4314-B5BD-C0F2A6D617EF}"/>
              </a:ext>
            </a:extLst>
          </p:cNvPr>
          <p:cNvGrpSpPr/>
          <p:nvPr/>
        </p:nvGrpSpPr>
        <p:grpSpPr>
          <a:xfrm>
            <a:off x="2796544" y="4822207"/>
            <a:ext cx="457200" cy="457200"/>
            <a:chOff x="2813649" y="4822207"/>
            <a:chExt cx="457200" cy="457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1F00E6-7B21-4DFB-93BF-B1802300D63D}"/>
                </a:ext>
              </a:extLst>
            </p:cNvPr>
            <p:cNvSpPr/>
            <p:nvPr/>
          </p:nvSpPr>
          <p:spPr>
            <a:xfrm>
              <a:off x="2813649" y="4822207"/>
              <a:ext cx="457200" cy="457200"/>
            </a:xfrm>
            <a:prstGeom prst="ellipse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50827" y="4846941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3886615" y="15383935"/>
            <a:ext cx="3282696" cy="1749284"/>
          </a:xfrm>
          <a:prstGeom prst="roundRect">
            <a:avLst/>
          </a:prstGeom>
          <a:solidFill>
            <a:srgbClr val="FF66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28884760" y="8546734"/>
            <a:ext cx="3595834" cy="1814574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1964181" y="11692184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2394046" y="18624877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7336415" y="11740793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8024676" y="11740793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8024677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2977136" y="18625354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7575364" y="18522440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7760521" y="18721846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7577213" y="17575682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2908686" y="18681058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2695438" y="11772485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7888488" y="11781148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2278040" y="10956588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28533837" y="11772485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8140838" y="1096945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3457738" y="18686827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3024527" y="17791132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6845691" y="17533021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6805009" y="17724265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6321791" y="1097114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1951261" y="10935711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4563034" y="860750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5742C9C9-3FDF-4887-8E5F-315A47C84C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42695" y="7826015"/>
          <a:ext cx="11495972" cy="1097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0581572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618863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Subprocess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25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Pre-Op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Point of Care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310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585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Anesthesia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</a:t>
                      </a:r>
                      <a:r>
                        <a:rPr lang="zh-TW" altLang="en-US" sz="5400" dirty="0"/>
                        <a:t> </a:t>
                      </a:r>
                      <a:r>
                        <a:rPr lang="en-US" altLang="zh-TW" sz="5400" dirty="0"/>
                        <a:t>Surgical Pathology Lab</a:t>
                      </a:r>
                      <a:endParaRPr lang="en-US" sz="5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22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93314"/>
                  </a:ext>
                </a:extLst>
              </a:tr>
            </a:tbl>
          </a:graphicData>
        </a:graphic>
      </p:graphicFrame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8BE069E5-99EB-4B56-9DCB-B05EE1E5F970}"/>
              </a:ext>
            </a:extLst>
          </p:cNvPr>
          <p:cNvSpPr/>
          <p:nvPr/>
        </p:nvSpPr>
        <p:spPr>
          <a:xfrm>
            <a:off x="3434617" y="4907818"/>
            <a:ext cx="347472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7F54A-2552-492F-B5EC-EC66D978A521}"/>
              </a:ext>
            </a:extLst>
          </p:cNvPr>
          <p:cNvCxnSpPr>
            <a:cxnSpLocks/>
          </p:cNvCxnSpPr>
          <p:nvPr/>
        </p:nvCxnSpPr>
        <p:spPr>
          <a:xfrm>
            <a:off x="7191757" y="5545062"/>
            <a:ext cx="162100" cy="12901867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E738FCB-1DA0-44FA-B8E9-255BDAF8E504}"/>
              </a:ext>
            </a:extLst>
          </p:cNvPr>
          <p:cNvCxnSpPr>
            <a:cxnSpLocks/>
          </p:cNvCxnSpPr>
          <p:nvPr/>
        </p:nvCxnSpPr>
        <p:spPr>
          <a:xfrm flipH="1">
            <a:off x="12341660" y="5515829"/>
            <a:ext cx="7871" cy="6086417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13A30EF-C5DC-4479-A171-FD38615A02B8}"/>
              </a:ext>
            </a:extLst>
          </p:cNvPr>
          <p:cNvCxnSpPr>
            <a:cxnSpLocks/>
          </p:cNvCxnSpPr>
          <p:nvPr/>
        </p:nvCxnSpPr>
        <p:spPr>
          <a:xfrm flipH="1" flipV="1">
            <a:off x="37938998" y="5527360"/>
            <a:ext cx="112650" cy="12789115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3D543B-D6BB-452D-982A-5646723C1325}"/>
              </a:ext>
            </a:extLst>
          </p:cNvPr>
          <p:cNvCxnSpPr>
            <a:cxnSpLocks/>
          </p:cNvCxnSpPr>
          <p:nvPr/>
        </p:nvCxnSpPr>
        <p:spPr>
          <a:xfrm flipV="1">
            <a:off x="33240098" y="5176061"/>
            <a:ext cx="10183" cy="6282365"/>
          </a:xfrm>
          <a:prstGeom prst="straightConnector1">
            <a:avLst/>
          </a:prstGeom>
          <a:ln w="508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0C1B75D-F7A9-4574-B2A0-613F54427B33}"/>
              </a:ext>
            </a:extLst>
          </p:cNvPr>
          <p:cNvSpPr/>
          <p:nvPr/>
        </p:nvSpPr>
        <p:spPr>
          <a:xfrm>
            <a:off x="28522849" y="4794916"/>
            <a:ext cx="438912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898CA98-1BFF-4FCB-9A59-23485A5205D0}"/>
              </a:ext>
            </a:extLst>
          </p:cNvPr>
          <p:cNvSpPr/>
          <p:nvPr/>
        </p:nvSpPr>
        <p:spPr>
          <a:xfrm>
            <a:off x="33038487" y="474404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43818DB2-70C8-4502-A8F6-2DD1F2C11601}"/>
              </a:ext>
            </a:extLst>
          </p:cNvPr>
          <p:cNvSpPr/>
          <p:nvPr/>
        </p:nvSpPr>
        <p:spPr>
          <a:xfrm>
            <a:off x="33529785" y="4803169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1E9770-24B0-4872-8781-5264718D267B}"/>
              </a:ext>
            </a:extLst>
          </p:cNvPr>
          <p:cNvSpPr txBox="1"/>
          <p:nvPr/>
        </p:nvSpPr>
        <p:spPr>
          <a:xfrm>
            <a:off x="880843" y="8475898"/>
            <a:ext cx="8474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Concurrent Sub-process 2 Antibiotics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F0FC2D-E24E-41C4-8E2A-F399ED2CBBB5}"/>
              </a:ext>
            </a:extLst>
          </p:cNvPr>
          <p:cNvSpPr txBox="1"/>
          <p:nvPr/>
        </p:nvSpPr>
        <p:spPr>
          <a:xfrm>
            <a:off x="880710" y="15229768"/>
            <a:ext cx="64954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Concurrent Sub-process 1 Monitoring Labs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842288-88E0-445A-A15D-858A4743D5BE}"/>
              </a:ext>
            </a:extLst>
          </p:cNvPr>
          <p:cNvGrpSpPr/>
          <p:nvPr/>
        </p:nvGrpSpPr>
        <p:grpSpPr>
          <a:xfrm>
            <a:off x="39487696" y="19917671"/>
            <a:ext cx="9558970" cy="923330"/>
            <a:chOff x="39487696" y="19917671"/>
            <a:chExt cx="9558970" cy="923330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2360F6A-0221-4335-AB80-000118BFEC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87696" y="20443254"/>
              <a:ext cx="1964162" cy="0"/>
            </a:xfrm>
            <a:prstGeom prst="straightConnector1">
              <a:avLst/>
            </a:prstGeom>
            <a:ln w="5080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7A43BC-DB75-4079-9CB6-4F38D3C97AA7}"/>
                </a:ext>
              </a:extLst>
            </p:cNvPr>
            <p:cNvSpPr txBox="1"/>
            <p:nvPr/>
          </p:nvSpPr>
          <p:spPr>
            <a:xfrm>
              <a:off x="41734696" y="19917671"/>
              <a:ext cx="73119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Concurrent Sub-process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12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A7D536F5-81AE-4787-AE6B-1C34D3F13C4F}"/>
              </a:ext>
            </a:extLst>
          </p:cNvPr>
          <p:cNvSpPr/>
          <p:nvPr/>
        </p:nvSpPr>
        <p:spPr>
          <a:xfrm>
            <a:off x="2939143" y="6785443"/>
            <a:ext cx="37598521" cy="5300565"/>
          </a:xfrm>
          <a:prstGeom prst="rect">
            <a:avLst/>
          </a:prstGeom>
          <a:solidFill>
            <a:srgbClr val="FFE1E1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B747B1-2AC6-4311-8BF4-83B6264C56AA}"/>
              </a:ext>
            </a:extLst>
          </p:cNvPr>
          <p:cNvSpPr/>
          <p:nvPr/>
        </p:nvSpPr>
        <p:spPr>
          <a:xfrm>
            <a:off x="2939144" y="13611434"/>
            <a:ext cx="33119946" cy="5300565"/>
          </a:xfrm>
          <a:prstGeom prst="rect">
            <a:avLst/>
          </a:prstGeom>
          <a:solidFill>
            <a:srgbClr val="FFE1E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3439718" y="13900193"/>
            <a:ext cx="8474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Concurrent Sub-process 2: 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391846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4964254" y="1803635"/>
            <a:ext cx="3294593" cy="1942340"/>
          </a:xfrm>
          <a:prstGeom prst="roundRect">
            <a:avLst/>
          </a:prstGeom>
          <a:solidFill>
            <a:srgbClr val="33A02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1807472"/>
            <a:ext cx="2638751" cy="1913749"/>
          </a:xfrm>
          <a:prstGeom prst="roundRect">
            <a:avLst/>
          </a:prstGeom>
          <a:solidFill>
            <a:srgbClr val="FB9A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E31A1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Ultrasound</a:t>
            </a: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751646" y="3772842"/>
            <a:ext cx="2743200" cy="194233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Anesthesia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625248" y="1806723"/>
            <a:ext cx="3294593" cy="1823349"/>
          </a:xfrm>
          <a:prstGeom prst="roundRect">
            <a:avLst/>
          </a:prstGeom>
          <a:solidFill>
            <a:srgbClr val="FDBF6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5701455" y="1401928"/>
            <a:ext cx="3294593" cy="2262849"/>
          </a:xfrm>
          <a:prstGeom prst="roundRect">
            <a:avLst/>
          </a:prstGeom>
          <a:solidFill>
            <a:srgbClr val="B2DF8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0980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987258" y="7772400"/>
            <a:ext cx="3282696" cy="1749284"/>
          </a:xfrm>
          <a:prstGeom prst="round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763412" y="14214995"/>
            <a:ext cx="3595834" cy="1814574"/>
          </a:xfrm>
          <a:prstGeom prst="roundRect">
            <a:avLst/>
          </a:prstGeom>
          <a:solidFill>
            <a:srgbClr val="B7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12226" y="7772400"/>
            <a:ext cx="3282696" cy="1749284"/>
          </a:xfrm>
          <a:prstGeom prst="roundRect">
            <a:avLst/>
          </a:prstGeom>
          <a:solidFill>
            <a:srgbClr val="FF66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510371" y="14202479"/>
            <a:ext cx="3595834" cy="1814574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1013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1013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0910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1110311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9202824" y="9964147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1069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3903651" y="16612333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59448" y="17428230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9766449" y="1662519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1075292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4650138" y="10179597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3439718" y="7227382"/>
            <a:ext cx="8447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Concurrent Sub-process 1: 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8471302" y="9921486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8430620" y="10112730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7947402" y="1662689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3576872" y="16591456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6188645" y="860750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5742C9C9-3FDF-4887-8E5F-315A47C84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38122"/>
              </p:ext>
            </p:extLst>
          </p:nvPr>
        </p:nvGraphicFramePr>
        <p:xfrm>
          <a:off x="38685045" y="14037445"/>
          <a:ext cx="12110599" cy="1097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1196199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618863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Subprocess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25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Pre-Op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Point of Care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310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Pre-Op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585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/>
                        <a:t>Anesthesia</a:t>
                      </a:r>
                      <a:endParaRPr lang="en-US" sz="5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 Microbiology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Post-Op</a:t>
                      </a:r>
                      <a:r>
                        <a:rPr lang="zh-TW" altLang="en-US" sz="5400" dirty="0"/>
                        <a:t> </a:t>
                      </a:r>
                      <a:r>
                        <a:rPr lang="en-US" altLang="zh-TW" sz="5400" dirty="0"/>
                        <a:t>Surgical Pathology Lab</a:t>
                      </a:r>
                      <a:endParaRPr lang="en-US" sz="5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Haematology/Chemistry Lab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22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7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Post-Op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9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0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6FB628-08AE-48A2-9D14-D11781E478BA}"/>
              </a:ext>
            </a:extLst>
          </p:cNvPr>
          <p:cNvGrpSpPr/>
          <p:nvPr/>
        </p:nvGrpSpPr>
        <p:grpSpPr>
          <a:xfrm>
            <a:off x="653143" y="9666514"/>
            <a:ext cx="49497747" cy="7021285"/>
            <a:chOff x="-3663653" y="8348220"/>
            <a:chExt cx="54653147" cy="7528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74D823-DE26-4F8E-AFF2-67153BCA81D2}"/>
                </a:ext>
              </a:extLst>
            </p:cNvPr>
            <p:cNvGrpSpPr/>
            <p:nvPr/>
          </p:nvGrpSpPr>
          <p:grpSpPr>
            <a:xfrm>
              <a:off x="49771165" y="10929298"/>
              <a:ext cx="1218329" cy="1218242"/>
              <a:chOff x="40723438" y="18049730"/>
              <a:chExt cx="1218329" cy="1218242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AB6EA64-9B3B-4476-9318-9E81D0FEE6C7}"/>
                  </a:ext>
                </a:extLst>
              </p:cNvPr>
              <p:cNvGrpSpPr/>
              <p:nvPr/>
            </p:nvGrpSpPr>
            <p:grpSpPr>
              <a:xfrm>
                <a:off x="40945669" y="18049730"/>
                <a:ext cx="548641" cy="548641"/>
                <a:chOff x="43751103" y="4631899"/>
                <a:chExt cx="548640" cy="548640"/>
              </a:xfrm>
            </p:grpSpPr>
            <p:sp>
              <p:nvSpPr>
                <p:cNvPr id="72" name="Flowchart: Connector 71">
                  <a:extLst>
                    <a:ext uri="{FF2B5EF4-FFF2-40B4-BE49-F238E27FC236}">
                      <a16:creationId xmlns:a16="http://schemas.microsoft.com/office/drawing/2014/main" id="{CC729036-7A8B-4604-AB7E-9EF383D6623A}"/>
                    </a:ext>
                  </a:extLst>
                </p:cNvPr>
                <p:cNvSpPr/>
                <p:nvPr/>
              </p:nvSpPr>
              <p:spPr>
                <a:xfrm>
                  <a:off x="43751103" y="4631899"/>
                  <a:ext cx="548640" cy="548640"/>
                </a:xfrm>
                <a:prstGeom prst="flowChartConnector">
                  <a:avLst/>
                </a:prstGeom>
                <a:solidFill>
                  <a:srgbClr val="CC0000"/>
                </a:solidFill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199DBEA-0C58-45F2-8D12-1306A639100E}"/>
                    </a:ext>
                  </a:extLst>
                </p:cNvPr>
                <p:cNvSpPr/>
                <p:nvPr/>
              </p:nvSpPr>
              <p:spPr>
                <a:xfrm>
                  <a:off x="43842543" y="4717301"/>
                  <a:ext cx="365760" cy="36576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8" tIns="45721" rIns="91438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A9F1C3-46E9-49AC-A722-E28138630440}"/>
                  </a:ext>
                </a:extLst>
              </p:cNvPr>
              <p:cNvSpPr txBox="1"/>
              <p:nvPr/>
            </p:nvSpPr>
            <p:spPr>
              <a:xfrm>
                <a:off x="40723438" y="18713525"/>
                <a:ext cx="1218329" cy="55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3" dirty="0"/>
                  <a:t>Finish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5411F8-F46F-4CAB-B7D5-2319272C5D7B}"/>
                </a:ext>
              </a:extLst>
            </p:cNvPr>
            <p:cNvGrpSpPr/>
            <p:nvPr/>
          </p:nvGrpSpPr>
          <p:grpSpPr>
            <a:xfrm>
              <a:off x="-3663653" y="8348220"/>
              <a:ext cx="47553137" cy="7528664"/>
              <a:chOff x="290824" y="7485713"/>
              <a:chExt cx="47553137" cy="752866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7827C97-B869-4DF4-A385-FBD2D836D558}"/>
                  </a:ext>
                </a:extLst>
              </p:cNvPr>
              <p:cNvSpPr/>
              <p:nvPr/>
            </p:nvSpPr>
            <p:spPr>
              <a:xfrm>
                <a:off x="5218724" y="11987097"/>
                <a:ext cx="3151241" cy="1284838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Pre-Op Point of Care Lab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5313F2D-F3F0-4D50-9087-494E8D383C4D}"/>
                  </a:ext>
                </a:extLst>
              </p:cNvPr>
              <p:cNvGrpSpPr/>
              <p:nvPr/>
            </p:nvGrpSpPr>
            <p:grpSpPr>
              <a:xfrm>
                <a:off x="2386702" y="10218711"/>
                <a:ext cx="548641" cy="548641"/>
                <a:chOff x="2758097" y="1219200"/>
                <a:chExt cx="548640" cy="548640"/>
              </a:xfrm>
            </p:grpSpPr>
            <p:sp>
              <p:nvSpPr>
                <p:cNvPr id="68" name="Flowchart: Decision 67">
                  <a:extLst>
                    <a:ext uri="{FF2B5EF4-FFF2-40B4-BE49-F238E27FC236}">
                      <a16:creationId xmlns:a16="http://schemas.microsoft.com/office/drawing/2014/main" id="{D076730B-0E63-4D72-837F-26F2A478A824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69" name="Plus Sign 68">
                  <a:extLst>
                    <a:ext uri="{FF2B5EF4-FFF2-40B4-BE49-F238E27FC236}">
                      <a16:creationId xmlns:a16="http://schemas.microsoft.com/office/drawing/2014/main" id="{CDC30AC6-59E3-4416-9966-9F99DCFAE1D5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5EDE545-0DE5-4326-9BFF-C8B603A51FDD}"/>
                  </a:ext>
                </a:extLst>
              </p:cNvPr>
              <p:cNvGrpSpPr/>
              <p:nvPr/>
            </p:nvGrpSpPr>
            <p:grpSpPr>
              <a:xfrm>
                <a:off x="471046" y="10211325"/>
                <a:ext cx="548641" cy="548641"/>
                <a:chOff x="355198" y="4680692"/>
                <a:chExt cx="548640" cy="548640"/>
              </a:xfrm>
            </p:grpSpPr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76B2EF06-2792-4195-A3FC-82D3482F11C5}"/>
                    </a:ext>
                  </a:extLst>
                </p:cNvPr>
                <p:cNvSpPr/>
                <p:nvPr/>
              </p:nvSpPr>
              <p:spPr>
                <a:xfrm>
                  <a:off x="355198" y="4680692"/>
                  <a:ext cx="548640" cy="548640"/>
                </a:xfrm>
                <a:prstGeom prst="flowChartConnector">
                  <a:avLst/>
                </a:prstGeom>
                <a:solidFill>
                  <a:srgbClr val="59CA3E"/>
                </a:solidFill>
                <a:ln w="254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5E5AC3C-4157-40C7-92EB-557530970576}"/>
                    </a:ext>
                  </a:extLst>
                </p:cNvPr>
                <p:cNvSpPr/>
                <p:nvPr/>
              </p:nvSpPr>
              <p:spPr>
                <a:xfrm>
                  <a:off x="449043" y="4779713"/>
                  <a:ext cx="365760" cy="36576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8" tIns="45721" rIns="91438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791303-DB77-4E0C-A4C8-C6D9E9775151}"/>
                  </a:ext>
                </a:extLst>
              </p:cNvPr>
              <p:cNvSpPr txBox="1"/>
              <p:nvPr/>
            </p:nvSpPr>
            <p:spPr>
              <a:xfrm>
                <a:off x="290824" y="10982232"/>
                <a:ext cx="2283740" cy="55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3" dirty="0"/>
                  <a:t>Start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02531EB-7DFC-47C5-A1B9-5EE13EB95E52}"/>
                  </a:ext>
                </a:extLst>
              </p:cNvPr>
              <p:cNvGrpSpPr/>
              <p:nvPr/>
            </p:nvGrpSpPr>
            <p:grpSpPr>
              <a:xfrm>
                <a:off x="10426853" y="10244655"/>
                <a:ext cx="6633762" cy="4769722"/>
                <a:chOff x="8144226" y="10312743"/>
                <a:chExt cx="6633760" cy="476972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DE589F3-44C2-4601-92E3-ED805B7A01FB}"/>
                    </a:ext>
                  </a:extLst>
                </p:cNvPr>
                <p:cNvGrpSpPr/>
                <p:nvPr/>
              </p:nvGrpSpPr>
              <p:grpSpPr>
                <a:xfrm>
                  <a:off x="8144226" y="10938699"/>
                  <a:ext cx="1665636" cy="3517807"/>
                  <a:chOff x="8541999" y="10938701"/>
                  <a:chExt cx="1665636" cy="3517807"/>
                </a:xfrm>
              </p:grpSpPr>
              <p:sp>
                <p:nvSpPr>
                  <p:cNvPr id="63" name="Arrow: Bent-Up 62">
                    <a:extLst>
                      <a:ext uri="{FF2B5EF4-FFF2-40B4-BE49-F238E27FC236}">
                        <a16:creationId xmlns:a16="http://schemas.microsoft.com/office/drawing/2014/main" id="{BDB1B4B9-845E-4FE3-87D6-0D6924D771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12490" y="13061363"/>
                    <a:ext cx="1758904" cy="1031386"/>
                  </a:xfrm>
                  <a:prstGeom prst="bent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79"/>
                  </a:p>
                </p:txBody>
              </p:sp>
              <p:sp>
                <p:nvSpPr>
                  <p:cNvPr id="64" name="Arrow: Bent-Up 63">
                    <a:extLst>
                      <a:ext uri="{FF2B5EF4-FFF2-40B4-BE49-F238E27FC236}">
                        <a16:creationId xmlns:a16="http://schemas.microsoft.com/office/drawing/2014/main" id="{C2C512EC-0083-49E5-909A-13003F40B8B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8812490" y="11302460"/>
                    <a:ext cx="1758904" cy="1031386"/>
                  </a:xfrm>
                  <a:prstGeom prst="bent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79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D24B047-3978-4085-B56A-0A1460A4FE9E}"/>
                      </a:ext>
                    </a:extLst>
                  </p:cNvPr>
                  <p:cNvSpPr/>
                  <p:nvPr/>
                </p:nvSpPr>
                <p:spPr>
                  <a:xfrm>
                    <a:off x="8541999" y="12526118"/>
                    <a:ext cx="634250" cy="3274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3779" dirty="0"/>
                  </a:p>
                </p:txBody>
              </p:sp>
            </p:grp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6F21AD70-977A-4F3A-B1D5-BF2899F19E64}"/>
                    </a:ext>
                  </a:extLst>
                </p:cNvPr>
                <p:cNvSpPr/>
                <p:nvPr/>
              </p:nvSpPr>
              <p:spPr>
                <a:xfrm>
                  <a:off x="9960541" y="10312743"/>
                  <a:ext cx="3151240" cy="1742440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003" dirty="0">
                      <a:solidFill>
                        <a:schemeClr val="tx1"/>
                      </a:solidFill>
                    </a:rPr>
                    <a:t>Pre-Op Cefuroxime/</a:t>
                  </a:r>
                </a:p>
                <a:p>
                  <a:pPr algn="ctr"/>
                  <a:r>
                    <a:rPr lang="en-US" sz="3003" dirty="0">
                      <a:solidFill>
                        <a:schemeClr val="tx1"/>
                      </a:solidFill>
                    </a:rPr>
                    <a:t>Metronidazole</a:t>
                  </a: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2A622B9-F48B-4093-AF3F-4902F5B711D9}"/>
                    </a:ext>
                  </a:extLst>
                </p:cNvPr>
                <p:cNvSpPr/>
                <p:nvPr/>
              </p:nvSpPr>
              <p:spPr>
                <a:xfrm>
                  <a:off x="9960541" y="13340023"/>
                  <a:ext cx="3151240" cy="1742440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003" dirty="0">
                      <a:solidFill>
                        <a:schemeClr val="tx1"/>
                      </a:solidFill>
                    </a:rPr>
                    <a:t>Pre-Op Microbiology Lab</a:t>
                  </a: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94FF617-3AC1-40B0-9EC8-D87C3A023303}"/>
                    </a:ext>
                  </a:extLst>
                </p:cNvPr>
                <p:cNvGrpSpPr/>
                <p:nvPr/>
              </p:nvGrpSpPr>
              <p:grpSpPr>
                <a:xfrm>
                  <a:off x="13257343" y="11084673"/>
                  <a:ext cx="1520643" cy="3210373"/>
                  <a:chOff x="13622178" y="11092417"/>
                  <a:chExt cx="1520643" cy="3210373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B2D0AB3D-817C-45C5-8B51-D717FE5C5599}"/>
                      </a:ext>
                    </a:extLst>
                  </p:cNvPr>
                  <p:cNvSpPr/>
                  <p:nvPr/>
                </p:nvSpPr>
                <p:spPr>
                  <a:xfrm>
                    <a:off x="13622178" y="14086749"/>
                    <a:ext cx="642049" cy="2160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6"/>
                  </a:p>
                </p:txBody>
              </p:sp>
              <p:sp>
                <p:nvSpPr>
                  <p:cNvPr id="61" name="L-Shape 60">
                    <a:extLst>
                      <a:ext uri="{FF2B5EF4-FFF2-40B4-BE49-F238E27FC236}">
                        <a16:creationId xmlns:a16="http://schemas.microsoft.com/office/drawing/2014/main" id="{F79D121E-5C60-4742-8831-AD7788FEE57D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2407216" y="12307380"/>
                    <a:ext cx="3210373" cy="780447"/>
                  </a:xfrm>
                  <a:prstGeom prst="corner">
                    <a:avLst>
                      <a:gd name="adj1" fmla="val 34851"/>
                      <a:gd name="adj2" fmla="val 28118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6"/>
                  </a:p>
                </p:txBody>
              </p:sp>
              <p:sp>
                <p:nvSpPr>
                  <p:cNvPr id="62" name="Arrow: Right 61">
                    <a:extLst>
                      <a:ext uri="{FF2B5EF4-FFF2-40B4-BE49-F238E27FC236}">
                        <a16:creationId xmlns:a16="http://schemas.microsoft.com/office/drawing/2014/main" id="{237A2F3E-C5E9-48FA-BFD9-719F839FE874}"/>
                      </a:ext>
                    </a:extLst>
                  </p:cNvPr>
                  <p:cNvSpPr/>
                  <p:nvPr/>
                </p:nvSpPr>
                <p:spPr>
                  <a:xfrm>
                    <a:off x="14362372" y="12351961"/>
                    <a:ext cx="780449" cy="691284"/>
                  </a:xfrm>
                  <a:prstGeom prst="rightArrow">
                    <a:avLst>
                      <a:gd name="adj1" fmla="val 44214"/>
                      <a:gd name="adj2" fmla="val 41182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6"/>
                  </a:p>
                </p:txBody>
              </p:sp>
            </p:grp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2899B2-EC80-43DD-91CC-819264497C80}"/>
                  </a:ext>
                </a:extLst>
              </p:cNvPr>
              <p:cNvSpPr/>
              <p:nvPr/>
            </p:nvSpPr>
            <p:spPr>
              <a:xfrm>
                <a:off x="19150075" y="12000149"/>
                <a:ext cx="3151241" cy="1284838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Pre-Op Ultra Sound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BBB4A15-8B94-4588-B667-4E83B54D97FA}"/>
                  </a:ext>
                </a:extLst>
              </p:cNvPr>
              <p:cNvSpPr/>
              <p:nvPr/>
            </p:nvSpPr>
            <p:spPr>
              <a:xfrm>
                <a:off x="11354236" y="7485713"/>
                <a:ext cx="5371203" cy="1742439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Pre-Op Haematology/Chemistry Lab</a:t>
                </a: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63753C59-25C6-41B1-BBF6-90C92AADF309}"/>
                  </a:ext>
                </a:extLst>
              </p:cNvPr>
              <p:cNvSpPr/>
              <p:nvPr/>
            </p:nvSpPr>
            <p:spPr>
              <a:xfrm>
                <a:off x="8492372" y="12111766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8B423F1-7384-4FE2-80AD-5F3DD2FCFB83}"/>
                  </a:ext>
                </a:extLst>
              </p:cNvPr>
              <p:cNvGrpSpPr/>
              <p:nvPr/>
            </p:nvGrpSpPr>
            <p:grpSpPr>
              <a:xfrm>
                <a:off x="3026783" y="7872648"/>
                <a:ext cx="8197215" cy="5274620"/>
                <a:chOff x="3026783" y="7872648"/>
                <a:chExt cx="8197215" cy="5274620"/>
              </a:xfrm>
            </p:grpSpPr>
            <p:sp>
              <p:nvSpPr>
                <p:cNvPr id="51" name="Arrow: Bent-Up 50">
                  <a:extLst>
                    <a:ext uri="{FF2B5EF4-FFF2-40B4-BE49-F238E27FC236}">
                      <a16:creationId xmlns:a16="http://schemas.microsoft.com/office/drawing/2014/main" id="{1E58C6DB-FF04-4079-B66E-E8B6AFC6FF3C}"/>
                    </a:ext>
                  </a:extLst>
                </p:cNvPr>
                <p:cNvSpPr/>
                <p:nvPr/>
              </p:nvSpPr>
              <p:spPr>
                <a:xfrm rot="5400000">
                  <a:off x="3080859" y="11269109"/>
                  <a:ext cx="2404470" cy="837540"/>
                </a:xfrm>
                <a:prstGeom prst="bentUpArrow">
                  <a:avLst>
                    <a:gd name="adj1" fmla="val 40164"/>
                    <a:gd name="adj2" fmla="val 25000"/>
                    <a:gd name="adj3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52" name="Arrow: Bent-Up 51">
                  <a:extLst>
                    <a:ext uri="{FF2B5EF4-FFF2-40B4-BE49-F238E27FC236}">
                      <a16:creationId xmlns:a16="http://schemas.microsoft.com/office/drawing/2014/main" id="{B2860AF4-6146-4E70-94E3-8B2324ECAEF1}"/>
                    </a:ext>
                  </a:extLst>
                </p:cNvPr>
                <p:cNvSpPr/>
                <p:nvPr/>
              </p:nvSpPr>
              <p:spPr>
                <a:xfrm rot="5400000" flipH="1">
                  <a:off x="3080859" y="8864640"/>
                  <a:ext cx="2404470" cy="837540"/>
                </a:xfrm>
                <a:prstGeom prst="bentUpArrow">
                  <a:avLst>
                    <a:gd name="adj1" fmla="val 40164"/>
                    <a:gd name="adj2" fmla="val 25000"/>
                    <a:gd name="adj3" fmla="val 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A86D3D8-6DF3-4460-82B2-7FF473657363}"/>
                    </a:ext>
                  </a:extLst>
                </p:cNvPr>
                <p:cNvSpPr/>
                <p:nvPr/>
              </p:nvSpPr>
              <p:spPr>
                <a:xfrm>
                  <a:off x="3026783" y="10315900"/>
                  <a:ext cx="837540" cy="3935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  <p:sp>
              <p:nvSpPr>
                <p:cNvPr id="54" name="Arrow: Right 53">
                  <a:extLst>
                    <a:ext uri="{FF2B5EF4-FFF2-40B4-BE49-F238E27FC236}">
                      <a16:creationId xmlns:a16="http://schemas.microsoft.com/office/drawing/2014/main" id="{360F010F-F516-4B8E-A50A-A311EA8F36E9}"/>
                    </a:ext>
                  </a:extLst>
                </p:cNvPr>
                <p:cNvSpPr/>
                <p:nvPr/>
              </p:nvSpPr>
              <p:spPr>
                <a:xfrm>
                  <a:off x="4002583" y="7872648"/>
                  <a:ext cx="7221415" cy="854093"/>
                </a:xfrm>
                <a:prstGeom prst="rightArrow">
                  <a:avLst>
                    <a:gd name="adj1" fmla="val 40623"/>
                    <a:gd name="adj2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8" tIns="45721" rIns="91438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55" name="Arrow: Right 54">
                  <a:extLst>
                    <a:ext uri="{FF2B5EF4-FFF2-40B4-BE49-F238E27FC236}">
                      <a16:creationId xmlns:a16="http://schemas.microsoft.com/office/drawing/2014/main" id="{86B75B1B-61D8-41EB-8B94-B744F78F2954}"/>
                    </a:ext>
                  </a:extLst>
                </p:cNvPr>
                <p:cNvSpPr/>
                <p:nvPr/>
              </p:nvSpPr>
              <p:spPr>
                <a:xfrm>
                  <a:off x="4002583" y="12111768"/>
                  <a:ext cx="1141032" cy="1035500"/>
                </a:xfrm>
                <a:prstGeom prst="rightArrow">
                  <a:avLst>
                    <a:gd name="adj1" fmla="val 37907"/>
                    <a:gd name="adj2" fmla="val 4749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6E94227-ABAE-4EF9-9A96-B23876E31737}"/>
                  </a:ext>
                </a:extLst>
              </p:cNvPr>
              <p:cNvGrpSpPr/>
              <p:nvPr/>
            </p:nvGrpSpPr>
            <p:grpSpPr>
              <a:xfrm>
                <a:off x="9755807" y="12368242"/>
                <a:ext cx="548641" cy="548641"/>
                <a:chOff x="2758097" y="1219200"/>
                <a:chExt cx="548640" cy="548640"/>
              </a:xfrm>
            </p:grpSpPr>
            <p:sp>
              <p:nvSpPr>
                <p:cNvPr id="49" name="Flowchart: Decision 48">
                  <a:extLst>
                    <a:ext uri="{FF2B5EF4-FFF2-40B4-BE49-F238E27FC236}">
                      <a16:creationId xmlns:a16="http://schemas.microsoft.com/office/drawing/2014/main" id="{055F6752-00CB-492D-9B14-615CB73F4860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50" name="Plus Sign 49">
                  <a:extLst>
                    <a:ext uri="{FF2B5EF4-FFF2-40B4-BE49-F238E27FC236}">
                      <a16:creationId xmlns:a16="http://schemas.microsoft.com/office/drawing/2014/main" id="{3504100D-4AA7-4D4C-B061-C67BCC998D08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B055428-984A-4E57-BB1D-126D5EE7202A}"/>
                  </a:ext>
                </a:extLst>
              </p:cNvPr>
              <p:cNvGrpSpPr/>
              <p:nvPr/>
            </p:nvGrpSpPr>
            <p:grpSpPr>
              <a:xfrm>
                <a:off x="17197107" y="12355196"/>
                <a:ext cx="548641" cy="548641"/>
                <a:chOff x="2758097" y="1219200"/>
                <a:chExt cx="548640" cy="548640"/>
              </a:xfrm>
            </p:grpSpPr>
            <p:sp>
              <p:nvSpPr>
                <p:cNvPr id="47" name="Flowchart: Decision 46">
                  <a:extLst>
                    <a:ext uri="{FF2B5EF4-FFF2-40B4-BE49-F238E27FC236}">
                      <a16:creationId xmlns:a16="http://schemas.microsoft.com/office/drawing/2014/main" id="{AAC13080-B185-4D51-904E-C9CC4DAB3C74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48" name="Plus Sign 47">
                  <a:extLst>
                    <a:ext uri="{FF2B5EF4-FFF2-40B4-BE49-F238E27FC236}">
                      <a16:creationId xmlns:a16="http://schemas.microsoft.com/office/drawing/2014/main" id="{320DFFA4-6953-4274-8894-ADCE9DF79F00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EA864966-8EE7-4AD4-B3A8-A2D840A37D92}"/>
                  </a:ext>
                </a:extLst>
              </p:cNvPr>
              <p:cNvSpPr/>
              <p:nvPr/>
            </p:nvSpPr>
            <p:spPr>
              <a:xfrm>
                <a:off x="17877394" y="12124813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3D58764-186F-4EE5-BB80-9CB4681849E1}"/>
                  </a:ext>
                </a:extLst>
              </p:cNvPr>
              <p:cNvGrpSpPr/>
              <p:nvPr/>
            </p:nvGrpSpPr>
            <p:grpSpPr>
              <a:xfrm>
                <a:off x="16860910" y="8161465"/>
                <a:ext cx="7743654" cy="4663983"/>
                <a:chOff x="16860910" y="8161465"/>
                <a:chExt cx="7743654" cy="4663983"/>
              </a:xfrm>
            </p:grpSpPr>
            <p:sp>
              <p:nvSpPr>
                <p:cNvPr id="44" name="L-Shape 43">
                  <a:extLst>
                    <a:ext uri="{FF2B5EF4-FFF2-40B4-BE49-F238E27FC236}">
                      <a16:creationId xmlns:a16="http://schemas.microsoft.com/office/drawing/2014/main" id="{32713E0C-0ADE-407D-8360-B5DDE46C7A34}"/>
                    </a:ext>
                  </a:extLst>
                </p:cNvPr>
                <p:cNvSpPr/>
                <p:nvPr/>
              </p:nvSpPr>
              <p:spPr>
                <a:xfrm rot="16200000" flipH="1">
                  <a:off x="17832043" y="7190332"/>
                  <a:ext cx="4660360" cy="6602625"/>
                </a:xfrm>
                <a:prstGeom prst="corner">
                  <a:avLst>
                    <a:gd name="adj1" fmla="val 8205"/>
                    <a:gd name="adj2" fmla="val 693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A6412F6-3C0E-4D10-A8A9-33479D2ED044}"/>
                    </a:ext>
                  </a:extLst>
                </p:cNvPr>
                <p:cNvSpPr/>
                <p:nvPr/>
              </p:nvSpPr>
              <p:spPr>
                <a:xfrm>
                  <a:off x="22457012" y="12459689"/>
                  <a:ext cx="640442" cy="36575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46" name="Arrow: Right 45">
                  <a:extLst>
                    <a:ext uri="{FF2B5EF4-FFF2-40B4-BE49-F238E27FC236}">
                      <a16:creationId xmlns:a16="http://schemas.microsoft.com/office/drawing/2014/main" id="{E1A270BE-0ED9-4C23-907B-E7B0E7B2A616}"/>
                    </a:ext>
                  </a:extLst>
                </p:cNvPr>
                <p:cNvSpPr/>
                <p:nvPr/>
              </p:nvSpPr>
              <p:spPr>
                <a:xfrm>
                  <a:off x="23463534" y="9939934"/>
                  <a:ext cx="1141030" cy="1035500"/>
                </a:xfrm>
                <a:prstGeom prst="rightArrow">
                  <a:avLst>
                    <a:gd name="adj1" fmla="val 37907"/>
                    <a:gd name="adj2" fmla="val 4749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2EB30D-3945-4ED0-804D-8816568BC594}"/>
                  </a:ext>
                </a:extLst>
              </p:cNvPr>
              <p:cNvSpPr/>
              <p:nvPr/>
            </p:nvSpPr>
            <p:spPr>
              <a:xfrm>
                <a:off x="27259492" y="8161463"/>
                <a:ext cx="3151241" cy="1284838"/>
              </a:xfrm>
              <a:prstGeom prst="roundRect">
                <a:avLst/>
              </a:prstGeom>
              <a:solidFill>
                <a:srgbClr val="FFB9B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Sleep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B4F0ECB-EADC-4E7B-9295-2706A9162C3B}"/>
                  </a:ext>
                </a:extLst>
              </p:cNvPr>
              <p:cNvSpPr/>
              <p:nvPr/>
            </p:nvSpPr>
            <p:spPr>
              <a:xfrm>
                <a:off x="27272146" y="11191867"/>
                <a:ext cx="3151241" cy="1284838"/>
              </a:xfrm>
              <a:prstGeom prst="roundRect">
                <a:avLst/>
              </a:prstGeom>
              <a:solidFill>
                <a:srgbClr val="FFB9B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General Surgery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C78F272-552D-4776-AA0F-525358E2CB4F}"/>
                  </a:ext>
                </a:extLst>
              </p:cNvPr>
              <p:cNvGrpSpPr/>
              <p:nvPr/>
            </p:nvGrpSpPr>
            <p:grpSpPr>
              <a:xfrm>
                <a:off x="32208293" y="10142490"/>
                <a:ext cx="548641" cy="548641"/>
                <a:chOff x="2758097" y="1219200"/>
                <a:chExt cx="548640" cy="548640"/>
              </a:xfrm>
            </p:grpSpPr>
            <p:sp>
              <p:nvSpPr>
                <p:cNvPr id="42" name="Flowchart: Decision 41">
                  <a:extLst>
                    <a:ext uri="{FF2B5EF4-FFF2-40B4-BE49-F238E27FC236}">
                      <a16:creationId xmlns:a16="http://schemas.microsoft.com/office/drawing/2014/main" id="{86AB483A-7FC5-435B-ABF9-9CA9FF7498CB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43" name="Plus Sign 42">
                  <a:extLst>
                    <a:ext uri="{FF2B5EF4-FFF2-40B4-BE49-F238E27FC236}">
                      <a16:creationId xmlns:a16="http://schemas.microsoft.com/office/drawing/2014/main" id="{1F14844F-F514-4B46-B5B5-C37592CAB8FB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6DB0073-A00A-4CA3-8C8E-13F527946487}"/>
                  </a:ext>
                </a:extLst>
              </p:cNvPr>
              <p:cNvGrpSpPr/>
              <p:nvPr/>
            </p:nvGrpSpPr>
            <p:grpSpPr>
              <a:xfrm>
                <a:off x="24729582" y="10172991"/>
                <a:ext cx="548641" cy="548641"/>
                <a:chOff x="2758097" y="1219200"/>
                <a:chExt cx="548640" cy="548640"/>
              </a:xfrm>
            </p:grpSpPr>
            <p:sp>
              <p:nvSpPr>
                <p:cNvPr id="40" name="Flowchart: Decision 39">
                  <a:extLst>
                    <a:ext uri="{FF2B5EF4-FFF2-40B4-BE49-F238E27FC236}">
                      <a16:creationId xmlns:a16="http://schemas.microsoft.com/office/drawing/2014/main" id="{375523B1-FBCB-48CB-9139-8607B8FA8A30}"/>
                    </a:ext>
                  </a:extLst>
                </p:cNvPr>
                <p:cNvSpPr/>
                <p:nvPr/>
              </p:nvSpPr>
              <p:spPr>
                <a:xfrm>
                  <a:off x="2758097" y="1219200"/>
                  <a:ext cx="548640" cy="548640"/>
                </a:xfrm>
                <a:prstGeom prst="flowChartDecision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41" name="Plus Sign 40">
                  <a:extLst>
                    <a:ext uri="{FF2B5EF4-FFF2-40B4-BE49-F238E27FC236}">
                      <a16:creationId xmlns:a16="http://schemas.microsoft.com/office/drawing/2014/main" id="{9EA1E245-FC64-4C42-86A8-750B80A34C36}"/>
                    </a:ext>
                  </a:extLst>
                </p:cNvPr>
                <p:cNvSpPr/>
                <p:nvPr/>
              </p:nvSpPr>
              <p:spPr>
                <a:xfrm>
                  <a:off x="2803817" y="1264920"/>
                  <a:ext cx="457200" cy="457200"/>
                </a:xfrm>
                <a:prstGeom prst="mathPlus">
                  <a:avLst>
                    <a:gd name="adj1" fmla="val 840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8C4A074-70CB-4391-AD81-02EC02A1D94C}"/>
                  </a:ext>
                </a:extLst>
              </p:cNvPr>
              <p:cNvGrpSpPr/>
              <p:nvPr/>
            </p:nvGrpSpPr>
            <p:grpSpPr>
              <a:xfrm>
                <a:off x="25445738" y="8657909"/>
                <a:ext cx="1665635" cy="3517806"/>
                <a:chOff x="8541999" y="10938701"/>
                <a:chExt cx="1665636" cy="3517807"/>
              </a:xfrm>
            </p:grpSpPr>
            <p:sp>
              <p:nvSpPr>
                <p:cNvPr id="37" name="Arrow: Bent-Up 36">
                  <a:extLst>
                    <a:ext uri="{FF2B5EF4-FFF2-40B4-BE49-F238E27FC236}">
                      <a16:creationId xmlns:a16="http://schemas.microsoft.com/office/drawing/2014/main" id="{F1B77B01-61C5-411A-82A0-8E9B892FC741}"/>
                    </a:ext>
                  </a:extLst>
                </p:cNvPr>
                <p:cNvSpPr/>
                <p:nvPr/>
              </p:nvSpPr>
              <p:spPr>
                <a:xfrm rot="5400000">
                  <a:off x="8812490" y="13061363"/>
                  <a:ext cx="1758904" cy="1031386"/>
                </a:xfrm>
                <a:prstGeom prst="bent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38" name="Arrow: Bent-Up 37">
                  <a:extLst>
                    <a:ext uri="{FF2B5EF4-FFF2-40B4-BE49-F238E27FC236}">
                      <a16:creationId xmlns:a16="http://schemas.microsoft.com/office/drawing/2014/main" id="{6385CD1C-A57F-4C4D-9023-A67BFDCD5594}"/>
                    </a:ext>
                  </a:extLst>
                </p:cNvPr>
                <p:cNvSpPr/>
                <p:nvPr/>
              </p:nvSpPr>
              <p:spPr>
                <a:xfrm rot="5400000" flipH="1">
                  <a:off x="8812490" y="11302460"/>
                  <a:ext cx="1758904" cy="1031386"/>
                </a:xfrm>
                <a:prstGeom prst="bent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A5C139B-F775-443E-A367-659FF1264BA8}"/>
                    </a:ext>
                  </a:extLst>
                </p:cNvPr>
                <p:cNvSpPr/>
                <p:nvPr/>
              </p:nvSpPr>
              <p:spPr>
                <a:xfrm>
                  <a:off x="8541999" y="12526118"/>
                  <a:ext cx="634250" cy="3274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779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14AAEBE-DB6D-45B9-8803-274268A8877F}"/>
                  </a:ext>
                </a:extLst>
              </p:cNvPr>
              <p:cNvGrpSpPr/>
              <p:nvPr/>
            </p:nvGrpSpPr>
            <p:grpSpPr>
              <a:xfrm>
                <a:off x="30558855" y="8803882"/>
                <a:ext cx="1520643" cy="3210371"/>
                <a:chOff x="13622178" y="11092417"/>
                <a:chExt cx="1520643" cy="3210373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B540EFC-2EAF-4EBB-B037-4C2688C19464}"/>
                    </a:ext>
                  </a:extLst>
                </p:cNvPr>
                <p:cNvSpPr/>
                <p:nvPr/>
              </p:nvSpPr>
              <p:spPr>
                <a:xfrm>
                  <a:off x="13622178" y="14086749"/>
                  <a:ext cx="642049" cy="2160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B81001DD-0CBD-4B74-B209-8A3C2E4B1CCD}"/>
                    </a:ext>
                  </a:extLst>
                </p:cNvPr>
                <p:cNvSpPr/>
                <p:nvPr/>
              </p:nvSpPr>
              <p:spPr>
                <a:xfrm rot="16200000" flipH="1">
                  <a:off x="12407216" y="12307380"/>
                  <a:ext cx="3210373" cy="780447"/>
                </a:xfrm>
                <a:prstGeom prst="corner">
                  <a:avLst>
                    <a:gd name="adj1" fmla="val 34851"/>
                    <a:gd name="adj2" fmla="val 2811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A1D1F586-3FB0-49B8-86F7-98B857E5C3FF}"/>
                    </a:ext>
                  </a:extLst>
                </p:cNvPr>
                <p:cNvSpPr/>
                <p:nvPr/>
              </p:nvSpPr>
              <p:spPr>
                <a:xfrm>
                  <a:off x="14362372" y="12351961"/>
                  <a:ext cx="780449" cy="691284"/>
                </a:xfrm>
                <a:prstGeom prst="rightArrow">
                  <a:avLst>
                    <a:gd name="adj1" fmla="val 44214"/>
                    <a:gd name="adj2" fmla="val 4118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642D50E3-CC8F-4E61-9AB2-66A8F468ED71}"/>
                  </a:ext>
                </a:extLst>
              </p:cNvPr>
              <p:cNvSpPr/>
              <p:nvPr/>
            </p:nvSpPr>
            <p:spPr>
              <a:xfrm>
                <a:off x="32885739" y="9891317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69E55516-9F69-4B74-8EF5-BA5014A11426}"/>
                  </a:ext>
                </a:extLst>
              </p:cNvPr>
              <p:cNvSpPr/>
              <p:nvPr/>
            </p:nvSpPr>
            <p:spPr>
              <a:xfrm>
                <a:off x="1110700" y="9959365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669A499-7E66-47C5-A112-F3BC5A1B7451}"/>
                  </a:ext>
                </a:extLst>
              </p:cNvPr>
              <p:cNvSpPr/>
              <p:nvPr/>
            </p:nvSpPr>
            <p:spPr>
              <a:xfrm>
                <a:off x="44692720" y="9529260"/>
                <a:ext cx="3151241" cy="1746504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Post-Op Microbiology Lab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29B7D6B-86E9-4D5D-AF4F-5BB79A6B193D}"/>
                  </a:ext>
                </a:extLst>
              </p:cNvPr>
              <p:cNvSpPr/>
              <p:nvPr/>
            </p:nvSpPr>
            <p:spPr>
              <a:xfrm>
                <a:off x="38844067" y="9545589"/>
                <a:ext cx="4348123" cy="1742439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Post-Op Haematology/</a:t>
                </a:r>
              </a:p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Chemistry Lab</a:t>
                </a:r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101D72E2-3DAD-44AA-B27F-ACDE2205A317}"/>
                  </a:ext>
                </a:extLst>
              </p:cNvPr>
              <p:cNvSpPr/>
              <p:nvPr/>
            </p:nvSpPr>
            <p:spPr>
              <a:xfrm>
                <a:off x="37547456" y="9899059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F313CA9-D952-49A2-8673-255975BCC1A5}"/>
                  </a:ext>
                </a:extLst>
              </p:cNvPr>
              <p:cNvSpPr/>
              <p:nvPr/>
            </p:nvSpPr>
            <p:spPr>
              <a:xfrm>
                <a:off x="34192296" y="9553822"/>
                <a:ext cx="3151241" cy="1742441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Post-Op Cefuroxime/</a:t>
                </a:r>
              </a:p>
              <a:p>
                <a:pPr algn="ctr"/>
                <a:r>
                  <a:rPr lang="en-US" sz="3003" dirty="0">
                    <a:solidFill>
                      <a:schemeClr val="tx1"/>
                    </a:solidFill>
                  </a:rPr>
                  <a:t>Metronidazole</a:t>
                </a:r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15DCF63A-0339-4934-9A0F-5082084D3D7F}"/>
                  </a:ext>
                </a:extLst>
              </p:cNvPr>
              <p:cNvSpPr/>
              <p:nvPr/>
            </p:nvSpPr>
            <p:spPr>
              <a:xfrm>
                <a:off x="43371940" y="9946732"/>
                <a:ext cx="1141030" cy="1035500"/>
              </a:xfrm>
              <a:prstGeom prst="rightArrow">
                <a:avLst>
                  <a:gd name="adj1" fmla="val 37907"/>
                  <a:gd name="adj2" fmla="val 474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6"/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F37279-5BD6-4982-9E30-B01845829856}"/>
                </a:ext>
              </a:extLst>
            </p:cNvPr>
            <p:cNvSpPr/>
            <p:nvPr/>
          </p:nvSpPr>
          <p:spPr>
            <a:xfrm>
              <a:off x="45390014" y="10400354"/>
              <a:ext cx="3154679" cy="1742439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3" tIns="96016" rIns="192023" bIns="960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3" dirty="0">
                  <a:solidFill>
                    <a:schemeClr val="tx1"/>
                  </a:solidFill>
                </a:rPr>
                <a:t>Post-Op Surgical Pathology Lab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36D8112-7418-447B-A7AD-67A5EE6678B6}"/>
                </a:ext>
              </a:extLst>
            </p:cNvPr>
            <p:cNvSpPr/>
            <p:nvPr/>
          </p:nvSpPr>
          <p:spPr>
            <a:xfrm>
              <a:off x="44163542" y="10719619"/>
              <a:ext cx="1141030" cy="1035500"/>
            </a:xfrm>
            <a:prstGeom prst="rightArrow">
              <a:avLst>
                <a:gd name="adj1" fmla="val 37907"/>
                <a:gd name="adj2" fmla="val 474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25B3B8-208F-48ED-923D-C4A8D13021ED}"/>
                </a:ext>
              </a:extLst>
            </p:cNvPr>
            <p:cNvSpPr/>
            <p:nvPr/>
          </p:nvSpPr>
          <p:spPr>
            <a:xfrm>
              <a:off x="48630135" y="10719619"/>
              <a:ext cx="1141030" cy="1035500"/>
            </a:xfrm>
            <a:prstGeom prst="rightArrow">
              <a:avLst>
                <a:gd name="adj1" fmla="val 37907"/>
                <a:gd name="adj2" fmla="val 474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1" rIns="91447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6"/>
            </a:p>
          </p:txBody>
        </p:sp>
      </p:grpSp>
    </p:spTree>
    <p:extLst>
      <p:ext uri="{BB962C8B-B14F-4D97-AF65-F5344CB8AC3E}">
        <p14:creationId xmlns:p14="http://schemas.microsoft.com/office/powerpoint/2010/main" val="20889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321673" y="14781091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54506" y="1478109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5095708" y="1475410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209247" y="1488923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9462461" y="12330231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5812645" y="1251501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A662339-FD83-4AE9-9E7C-5BBC2B9A018D}"/>
              </a:ext>
            </a:extLst>
          </p:cNvPr>
          <p:cNvSpPr/>
          <p:nvPr/>
        </p:nvSpPr>
        <p:spPr>
          <a:xfrm>
            <a:off x="9462462" y="10160807"/>
            <a:ext cx="2638751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C9C7902-6084-47D3-8185-FEE44FB9DA5B}"/>
              </a:ext>
            </a:extLst>
          </p:cNvPr>
          <p:cNvSpPr/>
          <p:nvPr/>
        </p:nvSpPr>
        <p:spPr>
          <a:xfrm>
            <a:off x="3036018" y="14889234"/>
            <a:ext cx="154533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79743388-2576-4B88-BAD5-576FC1464649}"/>
              </a:ext>
            </a:extLst>
          </p:cNvPr>
          <p:cNvSpPr/>
          <p:nvPr/>
        </p:nvSpPr>
        <p:spPr>
          <a:xfrm rot="3540000">
            <a:off x="11755164" y="10617578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4301846" y="14770001"/>
            <a:ext cx="459414" cy="44747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29501357" y="14754103"/>
            <a:ext cx="459414" cy="44747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0015594" y="1483688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4545357" y="14131591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4853612" y="14855241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28147965" y="14095452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3277980" y="1483688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0455131" y="1440319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18836280" y="1480729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19316807" y="1487215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13112281" y="12515017"/>
            <a:ext cx="2638751" cy="105156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 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896A972-00DA-4451-81ED-1AA1C944FECD}"/>
              </a:ext>
            </a:extLst>
          </p:cNvPr>
          <p:cNvSpPr/>
          <p:nvPr/>
        </p:nvSpPr>
        <p:spPr>
          <a:xfrm>
            <a:off x="9462460" y="7366566"/>
            <a:ext cx="2638751" cy="2045949"/>
          </a:xfrm>
          <a:prstGeom prst="round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50FFA72-3120-4457-8134-04363624E60B}"/>
              </a:ext>
            </a:extLst>
          </p:cNvPr>
          <p:cNvSpPr/>
          <p:nvPr/>
        </p:nvSpPr>
        <p:spPr>
          <a:xfrm>
            <a:off x="8612528" y="25359757"/>
            <a:ext cx="4500887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535D51C-AF43-4626-AEFD-2ABC6A7E3777}"/>
              </a:ext>
            </a:extLst>
          </p:cNvPr>
          <p:cNvSpPr/>
          <p:nvPr/>
        </p:nvSpPr>
        <p:spPr>
          <a:xfrm>
            <a:off x="8802159" y="16555827"/>
            <a:ext cx="3959352" cy="1760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 &amp;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8F7BFA5-23E8-4041-AAD8-294E23A0B82A}"/>
              </a:ext>
            </a:extLst>
          </p:cNvPr>
          <p:cNvSpPr/>
          <p:nvPr/>
        </p:nvSpPr>
        <p:spPr>
          <a:xfrm>
            <a:off x="4326026" y="16555827"/>
            <a:ext cx="3962400" cy="1760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 &amp; Haematology/Chemistry Lab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1C3FB74-9714-4661-9D95-06F405CD092C}"/>
              </a:ext>
            </a:extLst>
          </p:cNvPr>
          <p:cNvSpPr/>
          <p:nvPr/>
        </p:nvSpPr>
        <p:spPr>
          <a:xfrm>
            <a:off x="8599569" y="20853427"/>
            <a:ext cx="4500887" cy="1760501"/>
          </a:xfrm>
          <a:prstGeom prst="round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Pre-Op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2649BC6-A39B-417A-AA29-F75405BB1352}"/>
              </a:ext>
            </a:extLst>
          </p:cNvPr>
          <p:cNvSpPr/>
          <p:nvPr/>
        </p:nvSpPr>
        <p:spPr>
          <a:xfrm>
            <a:off x="13275244" y="16553682"/>
            <a:ext cx="3959352" cy="1764792"/>
          </a:xfrm>
          <a:prstGeom prst="round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 Sound &amp;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9D2EB61-EE99-4F20-B842-88D9FE11D710}"/>
              </a:ext>
            </a:extLst>
          </p:cNvPr>
          <p:cNvSpPr/>
          <p:nvPr/>
        </p:nvSpPr>
        <p:spPr>
          <a:xfrm>
            <a:off x="8599568" y="22957371"/>
            <a:ext cx="4500887" cy="2045949"/>
          </a:xfrm>
          <a:prstGeom prst="round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Microbiology Lab &amp; Pre-Op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3D1DCA52-91FF-4ED1-AF60-8C77F36D0C9E}"/>
              </a:ext>
            </a:extLst>
          </p:cNvPr>
          <p:cNvSpPr/>
          <p:nvPr/>
        </p:nvSpPr>
        <p:spPr>
          <a:xfrm rot="15112883" flipH="1">
            <a:off x="-1461119" y="13793479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354806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ircular 86">
            <a:extLst>
              <a:ext uri="{FF2B5EF4-FFF2-40B4-BE49-F238E27FC236}">
                <a16:creationId xmlns:a16="http://schemas.microsoft.com/office/drawing/2014/main" id="{66827C83-6A41-4A89-93A1-7BAD2367C051}"/>
              </a:ext>
            </a:extLst>
          </p:cNvPr>
          <p:cNvSpPr/>
          <p:nvPr/>
        </p:nvSpPr>
        <p:spPr>
          <a:xfrm rot="15144296" flipH="1">
            <a:off x="-1574214" y="12158803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64051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Arrow: Circular 102">
            <a:extLst>
              <a:ext uri="{FF2B5EF4-FFF2-40B4-BE49-F238E27FC236}">
                <a16:creationId xmlns:a16="http://schemas.microsoft.com/office/drawing/2014/main" id="{C7266DAF-582A-46F9-871A-D40D1E8026B7}"/>
              </a:ext>
            </a:extLst>
          </p:cNvPr>
          <p:cNvSpPr/>
          <p:nvPr/>
        </p:nvSpPr>
        <p:spPr>
          <a:xfrm rot="15108937" flipH="1">
            <a:off x="-1873748" y="10327127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267807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Arrow: Circular 135">
            <a:extLst>
              <a:ext uri="{FF2B5EF4-FFF2-40B4-BE49-F238E27FC236}">
                <a16:creationId xmlns:a16="http://schemas.microsoft.com/office/drawing/2014/main" id="{CDEA2A50-99F9-45CD-8EA6-ECB1DE5B6818}"/>
              </a:ext>
            </a:extLst>
          </p:cNvPr>
          <p:cNvSpPr/>
          <p:nvPr/>
        </p:nvSpPr>
        <p:spPr>
          <a:xfrm rot="7037657" flipH="1" flipV="1">
            <a:off x="-2001976" y="11534862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5296839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Arrow: Circular 138">
            <a:extLst>
              <a:ext uri="{FF2B5EF4-FFF2-40B4-BE49-F238E27FC236}">
                <a16:creationId xmlns:a16="http://schemas.microsoft.com/office/drawing/2014/main" id="{1FEF19CD-B61F-4BCC-A921-6984A3C896BC}"/>
              </a:ext>
            </a:extLst>
          </p:cNvPr>
          <p:cNvSpPr/>
          <p:nvPr/>
        </p:nvSpPr>
        <p:spPr>
          <a:xfrm rot="7590890" flipH="1" flipV="1">
            <a:off x="-3347422" y="14040077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7476261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A3776942-0940-47ED-AA5A-AB7C2236A50C}"/>
              </a:ext>
            </a:extLst>
          </p:cNvPr>
          <p:cNvSpPr/>
          <p:nvPr/>
        </p:nvSpPr>
        <p:spPr>
          <a:xfrm rot="19832075">
            <a:off x="2730774" y="13942394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5" name="Arrow: Circular 144">
            <a:extLst>
              <a:ext uri="{FF2B5EF4-FFF2-40B4-BE49-F238E27FC236}">
                <a16:creationId xmlns:a16="http://schemas.microsoft.com/office/drawing/2014/main" id="{6B8CA6D0-BE21-45DF-A95B-0573FC425EB8}"/>
              </a:ext>
            </a:extLst>
          </p:cNvPr>
          <p:cNvSpPr/>
          <p:nvPr/>
        </p:nvSpPr>
        <p:spPr>
          <a:xfrm rot="7739477" flipH="1">
            <a:off x="4462525" y="1686362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354806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Arrow: Circular 148">
            <a:extLst>
              <a:ext uri="{FF2B5EF4-FFF2-40B4-BE49-F238E27FC236}">
                <a16:creationId xmlns:a16="http://schemas.microsoft.com/office/drawing/2014/main" id="{551EA120-A547-4CAE-98C7-64362922BD1C}"/>
              </a:ext>
            </a:extLst>
          </p:cNvPr>
          <p:cNvSpPr/>
          <p:nvPr/>
        </p:nvSpPr>
        <p:spPr>
          <a:xfrm rot="8016409" flipH="1">
            <a:off x="3738862" y="1654594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64051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rrow: Circular 149">
            <a:extLst>
              <a:ext uri="{FF2B5EF4-FFF2-40B4-BE49-F238E27FC236}">
                <a16:creationId xmlns:a16="http://schemas.microsoft.com/office/drawing/2014/main" id="{7219AA8F-FA7E-450C-88DD-0DF4130C4E93}"/>
              </a:ext>
            </a:extLst>
          </p:cNvPr>
          <p:cNvSpPr/>
          <p:nvPr/>
        </p:nvSpPr>
        <p:spPr>
          <a:xfrm rot="8564179" flipH="1">
            <a:off x="2754270" y="1560486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267807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Arrow: Circular 156">
            <a:extLst>
              <a:ext uri="{FF2B5EF4-FFF2-40B4-BE49-F238E27FC236}">
                <a16:creationId xmlns:a16="http://schemas.microsoft.com/office/drawing/2014/main" id="{C314D7FD-89DE-47BB-A2BF-C12DE996CE78}"/>
              </a:ext>
            </a:extLst>
          </p:cNvPr>
          <p:cNvSpPr/>
          <p:nvPr/>
        </p:nvSpPr>
        <p:spPr>
          <a:xfrm rot="12615844" flipH="1" flipV="1">
            <a:off x="2874220" y="7738269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5296839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Arrow: Circular 157">
            <a:extLst>
              <a:ext uri="{FF2B5EF4-FFF2-40B4-BE49-F238E27FC236}">
                <a16:creationId xmlns:a16="http://schemas.microsoft.com/office/drawing/2014/main" id="{C88CFBFE-1E16-445D-ABE3-731B36AEFAF3}"/>
              </a:ext>
            </a:extLst>
          </p:cNvPr>
          <p:cNvSpPr/>
          <p:nvPr/>
        </p:nvSpPr>
        <p:spPr>
          <a:xfrm rot="11576984" flipH="1" flipV="1">
            <a:off x="2186195" y="10264074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7476261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A7960DA7-A086-4CB3-A449-FD802BBCE7E2}"/>
              </a:ext>
            </a:extLst>
          </p:cNvPr>
          <p:cNvSpPr/>
          <p:nvPr/>
        </p:nvSpPr>
        <p:spPr>
          <a:xfrm rot="1740000">
            <a:off x="15746979" y="13953186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F01B39B6-C9B6-41AA-9F9A-C110374631D1}"/>
              </a:ext>
            </a:extLst>
          </p:cNvPr>
          <p:cNvSpPr/>
          <p:nvPr/>
        </p:nvSpPr>
        <p:spPr>
          <a:xfrm rot="3812077">
            <a:off x="3962839" y="21141250"/>
            <a:ext cx="576072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EE338A8E-B343-4DEB-BF56-5F20D2A7A972}"/>
              </a:ext>
            </a:extLst>
          </p:cNvPr>
          <p:cNvSpPr/>
          <p:nvPr/>
        </p:nvSpPr>
        <p:spPr>
          <a:xfrm rot="3457372">
            <a:off x="4912246" y="20117919"/>
            <a:ext cx="3749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3B1D820E-5FA7-426B-875E-7C39BD95C3C7}"/>
              </a:ext>
            </a:extLst>
          </p:cNvPr>
          <p:cNvSpPr/>
          <p:nvPr/>
        </p:nvSpPr>
        <p:spPr>
          <a:xfrm rot="17760000">
            <a:off x="12109015" y="20995510"/>
            <a:ext cx="576072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CA1F7565-1160-4B6F-AA0A-12B07F444276}"/>
              </a:ext>
            </a:extLst>
          </p:cNvPr>
          <p:cNvSpPr/>
          <p:nvPr/>
        </p:nvSpPr>
        <p:spPr>
          <a:xfrm rot="18120000">
            <a:off x="12763698" y="20142628"/>
            <a:ext cx="3749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6" name="Arrow: Circular 165">
            <a:extLst>
              <a:ext uri="{FF2B5EF4-FFF2-40B4-BE49-F238E27FC236}">
                <a16:creationId xmlns:a16="http://schemas.microsoft.com/office/drawing/2014/main" id="{AF8747E5-013F-404D-A212-252550FC0DDD}"/>
              </a:ext>
            </a:extLst>
          </p:cNvPr>
          <p:cNvSpPr/>
          <p:nvPr/>
        </p:nvSpPr>
        <p:spPr>
          <a:xfrm rot="11845253" flipH="1">
            <a:off x="3872624" y="12027500"/>
            <a:ext cx="11606015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360004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Arrow: Circular 166">
            <a:extLst>
              <a:ext uri="{FF2B5EF4-FFF2-40B4-BE49-F238E27FC236}">
                <a16:creationId xmlns:a16="http://schemas.microsoft.com/office/drawing/2014/main" id="{9554D50B-FE2A-47D4-B605-2AC2BD4720A0}"/>
              </a:ext>
            </a:extLst>
          </p:cNvPr>
          <p:cNvSpPr/>
          <p:nvPr/>
        </p:nvSpPr>
        <p:spPr>
          <a:xfrm rot="12379084" flipH="1">
            <a:off x="3333786" y="6513834"/>
            <a:ext cx="11606015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321772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CFBA2957-7EBA-4036-A642-5698150A4EFA}"/>
              </a:ext>
            </a:extLst>
          </p:cNvPr>
          <p:cNvSpPr/>
          <p:nvPr/>
        </p:nvSpPr>
        <p:spPr>
          <a:xfrm rot="1767925" flipV="1">
            <a:off x="3137211" y="15794617"/>
            <a:ext cx="219456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31010141-55F0-40C2-B25B-893FCC803D18}"/>
              </a:ext>
            </a:extLst>
          </p:cNvPr>
          <p:cNvSpPr/>
          <p:nvPr/>
        </p:nvSpPr>
        <p:spPr>
          <a:xfrm rot="19860000" flipV="1">
            <a:off x="16415133" y="15840396"/>
            <a:ext cx="219456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C12B0EA3-F4F7-4239-AF50-1F47BCA72DFB}"/>
              </a:ext>
            </a:extLst>
          </p:cNvPr>
          <p:cNvSpPr/>
          <p:nvPr/>
        </p:nvSpPr>
        <p:spPr>
          <a:xfrm rot="19426126">
            <a:off x="7562787" y="11596111"/>
            <a:ext cx="183765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823482BA-8C9B-43D8-BF5F-1ED4A0C054D2}"/>
              </a:ext>
            </a:extLst>
          </p:cNvPr>
          <p:cNvSpPr/>
          <p:nvPr/>
        </p:nvSpPr>
        <p:spPr>
          <a:xfrm rot="2160000">
            <a:off x="12261217" y="11587571"/>
            <a:ext cx="183765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B8FE7555-3214-4E96-AC5A-F6F29168708D}"/>
              </a:ext>
            </a:extLst>
          </p:cNvPr>
          <p:cNvSpPr/>
          <p:nvPr/>
        </p:nvSpPr>
        <p:spPr>
          <a:xfrm rot="18061868">
            <a:off x="6582777" y="10706409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1229146-A9F1-4F9D-9DFF-9BEBB9661EEF}"/>
              </a:ext>
            </a:extLst>
          </p:cNvPr>
          <p:cNvSpPr/>
          <p:nvPr/>
        </p:nvSpPr>
        <p:spPr>
          <a:xfrm rot="752565">
            <a:off x="3408107" y="15646422"/>
            <a:ext cx="557784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BDEB6456-AA03-4235-A96D-C14E999F6BCA}"/>
              </a:ext>
            </a:extLst>
          </p:cNvPr>
          <p:cNvSpPr/>
          <p:nvPr/>
        </p:nvSpPr>
        <p:spPr>
          <a:xfrm rot="20820000">
            <a:off x="12611781" y="15713104"/>
            <a:ext cx="557784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B72F4EAD-9280-41CF-B7EF-AD92ADB8DE5B}"/>
              </a:ext>
            </a:extLst>
          </p:cNvPr>
          <p:cNvSpPr/>
          <p:nvPr/>
        </p:nvSpPr>
        <p:spPr>
          <a:xfrm rot="20930267">
            <a:off x="3272718" y="14091486"/>
            <a:ext cx="6126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FADDF7DA-4E1F-41F2-B999-4FDAE6BFB945}"/>
              </a:ext>
            </a:extLst>
          </p:cNvPr>
          <p:cNvSpPr/>
          <p:nvPr/>
        </p:nvSpPr>
        <p:spPr>
          <a:xfrm rot="660000">
            <a:off x="12274358" y="14091659"/>
            <a:ext cx="6126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1C414CD1-336D-4CCB-8B53-D2C81482704E}"/>
              </a:ext>
            </a:extLst>
          </p:cNvPr>
          <p:cNvSpPr/>
          <p:nvPr/>
        </p:nvSpPr>
        <p:spPr>
          <a:xfrm rot="21195083">
            <a:off x="6765759" y="15648466"/>
            <a:ext cx="1097280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A5530916-2702-4FF4-A637-4518FBE0C815}"/>
              </a:ext>
            </a:extLst>
          </p:cNvPr>
          <p:cNvSpPr/>
          <p:nvPr/>
        </p:nvSpPr>
        <p:spPr>
          <a:xfrm rot="404917" flipV="1">
            <a:off x="7220632" y="14146562"/>
            <a:ext cx="10698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D83CEDAD-838D-4D6F-8730-D76519A3ACD6}"/>
              </a:ext>
            </a:extLst>
          </p:cNvPr>
          <p:cNvSpPr/>
          <p:nvPr/>
        </p:nvSpPr>
        <p:spPr>
          <a:xfrm>
            <a:off x="8549103" y="12892984"/>
            <a:ext cx="822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8B401009-A39E-4F86-9505-C1497736EC43}"/>
              </a:ext>
            </a:extLst>
          </p:cNvPr>
          <p:cNvSpPr/>
          <p:nvPr/>
        </p:nvSpPr>
        <p:spPr>
          <a:xfrm>
            <a:off x="12166738" y="12900519"/>
            <a:ext cx="822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BFD2F894-E8E6-4751-B896-46F073D966B1}"/>
              </a:ext>
            </a:extLst>
          </p:cNvPr>
          <p:cNvSpPr/>
          <p:nvPr/>
        </p:nvSpPr>
        <p:spPr>
          <a:xfrm>
            <a:off x="8364068" y="17312172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EFFF11BB-2B88-4388-9314-362BFFF443EB}"/>
              </a:ext>
            </a:extLst>
          </p:cNvPr>
          <p:cNvSpPr/>
          <p:nvPr/>
        </p:nvSpPr>
        <p:spPr>
          <a:xfrm>
            <a:off x="12842003" y="17293582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0523708" y="1483515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5230078" y="1483515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81A981E-6756-4EBE-AAB3-7299FFF41DF2}"/>
              </a:ext>
            </a:extLst>
          </p:cNvPr>
          <p:cNvSpPr/>
          <p:nvPr/>
        </p:nvSpPr>
        <p:spPr>
          <a:xfrm>
            <a:off x="25712754" y="12211240"/>
            <a:ext cx="2638751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361F6A7-2AEC-485F-8513-2D7C9A168B9B}"/>
              </a:ext>
            </a:extLst>
          </p:cNvPr>
          <p:cNvSpPr/>
          <p:nvPr/>
        </p:nvSpPr>
        <p:spPr>
          <a:xfrm>
            <a:off x="29968359" y="12211240"/>
            <a:ext cx="4500887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35981262" y="12211240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1326960" y="12214867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6570D13-7037-45AC-AF0A-A90C081B7241}"/>
              </a:ext>
            </a:extLst>
          </p:cNvPr>
          <p:cNvGrpSpPr/>
          <p:nvPr/>
        </p:nvGrpSpPr>
        <p:grpSpPr>
          <a:xfrm>
            <a:off x="34698777" y="14754153"/>
            <a:ext cx="459414" cy="447470"/>
            <a:chOff x="2758097" y="1219200"/>
            <a:chExt cx="548640" cy="54864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39938522" y="1475942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39401456-9549-4E5C-B78D-434EF484F002}"/>
              </a:ext>
            </a:extLst>
          </p:cNvPr>
          <p:cNvSpPr/>
          <p:nvPr/>
        </p:nvSpPr>
        <p:spPr>
          <a:xfrm rot="19426126">
            <a:off x="29719967" y="14150324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5004812" y="141412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0171442" y="1409845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242B7FB6-778F-4C2A-83C4-4CCB0B0F95DA}"/>
              </a:ext>
            </a:extLst>
          </p:cNvPr>
          <p:cNvSpPr/>
          <p:nvPr/>
        </p:nvSpPr>
        <p:spPr>
          <a:xfrm rot="2160000">
            <a:off x="33362424" y="1415001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38592335" y="1405418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3643723" y="140763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</p:spTree>
    <p:extLst>
      <p:ext uri="{BB962C8B-B14F-4D97-AF65-F5344CB8AC3E}">
        <p14:creationId xmlns:p14="http://schemas.microsoft.com/office/powerpoint/2010/main" val="188356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5282763" y="2328681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251346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 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819381" y="440164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725032" y="2209690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6070730" y="2213317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8623122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2123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889287" y="11790809"/>
            <a:ext cx="3282696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909696" y="16858617"/>
            <a:ext cx="3282696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5A1F9-0294-47CA-ADD4-BA4ACC6121AD}"/>
              </a:ext>
            </a:extLst>
          </p:cNvPr>
          <p:cNvGrpSpPr/>
          <p:nvPr/>
        </p:nvGrpSpPr>
        <p:grpSpPr>
          <a:xfrm>
            <a:off x="2812542" y="4809652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FA143EC-7F57-486B-B094-6C57B1DE7C5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E516583-E793-4618-94D4-C0ECD97250E5}"/>
              </a:ext>
            </a:extLst>
          </p:cNvPr>
          <p:cNvSpPr/>
          <p:nvPr/>
        </p:nvSpPr>
        <p:spPr>
          <a:xfrm>
            <a:off x="3922962" y="1865332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</a:t>
            </a:r>
            <a:endParaRPr lang="en-US" sz="2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47102" y="11617935"/>
            <a:ext cx="3282696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636460" y="16770910"/>
            <a:ext cx="3285723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2156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2156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FE9EA-6F15-478F-8CC6-581C944DB154}"/>
              </a:ext>
            </a:extLst>
          </p:cNvPr>
          <p:cNvSpPr/>
          <p:nvPr/>
        </p:nvSpPr>
        <p:spPr>
          <a:xfrm>
            <a:off x="3922962" y="3244177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Antibiotics</a:t>
            </a:r>
            <a:endParaRPr lang="en-US" sz="2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24DFF1-B8F0-4BCB-BE88-FCEDDB23F19E}"/>
              </a:ext>
            </a:extLst>
          </p:cNvPr>
          <p:cNvSpPr/>
          <p:nvPr/>
        </p:nvSpPr>
        <p:spPr>
          <a:xfrm>
            <a:off x="3922962" y="593108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 &amp; Antibiotics</a:t>
            </a:r>
            <a:endParaRPr lang="en-US" sz="2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30FE4D-D9EC-43A8-AEA3-5308B5BDBE90}"/>
              </a:ext>
            </a:extLst>
          </p:cNvPr>
          <p:cNvSpPr/>
          <p:nvPr/>
        </p:nvSpPr>
        <p:spPr>
          <a:xfrm>
            <a:off x="3922962" y="728257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None</a:t>
            </a:r>
            <a:endParaRPr lang="en-US" sz="26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2053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9C3B5BB-0AA6-47E8-AFF1-786760A80D57}"/>
              </a:ext>
            </a:extLst>
          </p:cNvPr>
          <p:cNvSpPr/>
          <p:nvPr/>
        </p:nvSpPr>
        <p:spPr>
          <a:xfrm rot="19426126">
            <a:off x="3142049" y="444086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46A1BCF-7582-4D90-9EAA-FAE7F96E4B07}"/>
              </a:ext>
            </a:extLst>
          </p:cNvPr>
          <p:cNvSpPr/>
          <p:nvPr/>
        </p:nvSpPr>
        <p:spPr>
          <a:xfrm rot="2173874" flipV="1">
            <a:off x="3133160" y="538230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92F1B40-FB1A-4B25-9F1C-22D38970BE80}"/>
              </a:ext>
            </a:extLst>
          </p:cNvPr>
          <p:cNvSpPr/>
          <p:nvPr/>
        </p:nvSpPr>
        <p:spPr>
          <a:xfrm rot="17672566">
            <a:off x="2428140" y="368069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14CE81F-0255-4FFF-953E-D026D45F138D}"/>
              </a:ext>
            </a:extLst>
          </p:cNvPr>
          <p:cNvSpPr/>
          <p:nvPr/>
        </p:nvSpPr>
        <p:spPr>
          <a:xfrm rot="3927434" flipV="1">
            <a:off x="2428141" y="6203973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019F676-24E0-4336-9E64-4915D6818C17}"/>
              </a:ext>
            </a:extLst>
          </p:cNvPr>
          <p:cNvSpPr/>
          <p:nvPr/>
        </p:nvSpPr>
        <p:spPr>
          <a:xfrm rot="2160000">
            <a:off x="7534198" y="4391206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9D8D68AB-A8A6-466B-B190-BA6D3D7AF701}"/>
              </a:ext>
            </a:extLst>
          </p:cNvPr>
          <p:cNvSpPr/>
          <p:nvPr/>
        </p:nvSpPr>
        <p:spPr>
          <a:xfrm rot="19440000" flipV="1">
            <a:off x="7517161" y="5417123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476EBBC-7A69-47B2-88BF-52D962D454CC}"/>
              </a:ext>
            </a:extLst>
          </p:cNvPr>
          <p:cNvSpPr/>
          <p:nvPr/>
        </p:nvSpPr>
        <p:spPr>
          <a:xfrm rot="3900000">
            <a:off x="7201655" y="3622248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A25E981B-AB0C-4F88-9301-CF00CB292011}"/>
              </a:ext>
            </a:extLst>
          </p:cNvPr>
          <p:cNvSpPr/>
          <p:nvPr/>
        </p:nvSpPr>
        <p:spPr>
          <a:xfrm rot="17700000" flipV="1">
            <a:off x="7174838" y="620631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2253311"/>
            <a:ext cx="530352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>
            <a:off x="18319177" y="12247328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2212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5486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>
            <a:off x="18336748" y="17428987"/>
            <a:ext cx="5486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26791" y="17428230"/>
            <a:ext cx="4572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>
            <a:off x="34001280" y="17436893"/>
            <a:ext cx="4572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2218292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>
            <a:off x="38925550" y="12204320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730523" y="11978394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8940722" y="17061351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</p:spTree>
    <p:extLst>
      <p:ext uri="{BB962C8B-B14F-4D97-AF65-F5344CB8AC3E}">
        <p14:creationId xmlns:p14="http://schemas.microsoft.com/office/powerpoint/2010/main" val="412943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321673" y="14781091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54506" y="1478109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5095708" y="1475410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209247" y="1488923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9462461" y="12330231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5812645" y="1251501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A662339-FD83-4AE9-9E7C-5BBC2B9A018D}"/>
              </a:ext>
            </a:extLst>
          </p:cNvPr>
          <p:cNvSpPr/>
          <p:nvPr/>
        </p:nvSpPr>
        <p:spPr>
          <a:xfrm>
            <a:off x="9462462" y="10160807"/>
            <a:ext cx="2638751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C9C7902-6084-47D3-8185-FEE44FB9DA5B}"/>
              </a:ext>
            </a:extLst>
          </p:cNvPr>
          <p:cNvSpPr/>
          <p:nvPr/>
        </p:nvSpPr>
        <p:spPr>
          <a:xfrm>
            <a:off x="3036018" y="14889234"/>
            <a:ext cx="154533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79743388-2576-4B88-BAD5-576FC1464649}"/>
              </a:ext>
            </a:extLst>
          </p:cNvPr>
          <p:cNvSpPr/>
          <p:nvPr/>
        </p:nvSpPr>
        <p:spPr>
          <a:xfrm rot="3540000">
            <a:off x="11755164" y="10617578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4301846" y="14770001"/>
            <a:ext cx="459414" cy="44747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29501357" y="14754103"/>
            <a:ext cx="459414" cy="44747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0015594" y="1483688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4545357" y="14131591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4853612" y="14855241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28147965" y="14095452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3277980" y="1483688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0455131" y="1440319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18836280" y="1480729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19316807" y="1487215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13112281" y="12515017"/>
            <a:ext cx="2638751" cy="105156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 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896A972-00DA-4451-81ED-1AA1C944FECD}"/>
              </a:ext>
            </a:extLst>
          </p:cNvPr>
          <p:cNvSpPr/>
          <p:nvPr/>
        </p:nvSpPr>
        <p:spPr>
          <a:xfrm>
            <a:off x="9462460" y="7366566"/>
            <a:ext cx="2638751" cy="20459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50FFA72-3120-4457-8134-04363624E60B}"/>
              </a:ext>
            </a:extLst>
          </p:cNvPr>
          <p:cNvSpPr/>
          <p:nvPr/>
        </p:nvSpPr>
        <p:spPr>
          <a:xfrm>
            <a:off x="8612528" y="25359757"/>
            <a:ext cx="4500887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535D51C-AF43-4626-AEFD-2ABC6A7E3777}"/>
              </a:ext>
            </a:extLst>
          </p:cNvPr>
          <p:cNvSpPr/>
          <p:nvPr/>
        </p:nvSpPr>
        <p:spPr>
          <a:xfrm>
            <a:off x="8802159" y="16555827"/>
            <a:ext cx="3959352" cy="1760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 &amp;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8F7BFA5-23E8-4041-AAD8-294E23A0B82A}"/>
              </a:ext>
            </a:extLst>
          </p:cNvPr>
          <p:cNvSpPr/>
          <p:nvPr/>
        </p:nvSpPr>
        <p:spPr>
          <a:xfrm>
            <a:off x="4326026" y="16555827"/>
            <a:ext cx="3962400" cy="1760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 &amp; Haematology/Chemistry Lab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1C3FB74-9714-4661-9D95-06F405CD092C}"/>
              </a:ext>
            </a:extLst>
          </p:cNvPr>
          <p:cNvSpPr/>
          <p:nvPr/>
        </p:nvSpPr>
        <p:spPr>
          <a:xfrm>
            <a:off x="8599569" y="20853427"/>
            <a:ext cx="4500887" cy="1760501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Pre-Op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2649BC6-A39B-417A-AA29-F75405BB1352}"/>
              </a:ext>
            </a:extLst>
          </p:cNvPr>
          <p:cNvSpPr/>
          <p:nvPr/>
        </p:nvSpPr>
        <p:spPr>
          <a:xfrm>
            <a:off x="13275244" y="16553682"/>
            <a:ext cx="3959352" cy="176479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 Sound &amp;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9D2EB61-EE99-4F20-B842-88D9FE11D710}"/>
              </a:ext>
            </a:extLst>
          </p:cNvPr>
          <p:cNvSpPr/>
          <p:nvPr/>
        </p:nvSpPr>
        <p:spPr>
          <a:xfrm>
            <a:off x="8599568" y="22957371"/>
            <a:ext cx="4500887" cy="20459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Microbiology Lab &amp; Pre-Op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3D1DCA52-91FF-4ED1-AF60-8C77F36D0C9E}"/>
              </a:ext>
            </a:extLst>
          </p:cNvPr>
          <p:cNvSpPr/>
          <p:nvPr/>
        </p:nvSpPr>
        <p:spPr>
          <a:xfrm rot="15112883" flipH="1">
            <a:off x="-1461119" y="13793479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354806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ircular 86">
            <a:extLst>
              <a:ext uri="{FF2B5EF4-FFF2-40B4-BE49-F238E27FC236}">
                <a16:creationId xmlns:a16="http://schemas.microsoft.com/office/drawing/2014/main" id="{66827C83-6A41-4A89-93A1-7BAD2367C051}"/>
              </a:ext>
            </a:extLst>
          </p:cNvPr>
          <p:cNvSpPr/>
          <p:nvPr/>
        </p:nvSpPr>
        <p:spPr>
          <a:xfrm rot="15144296" flipH="1">
            <a:off x="-1574214" y="12158803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64051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Arrow: Circular 102">
            <a:extLst>
              <a:ext uri="{FF2B5EF4-FFF2-40B4-BE49-F238E27FC236}">
                <a16:creationId xmlns:a16="http://schemas.microsoft.com/office/drawing/2014/main" id="{C7266DAF-582A-46F9-871A-D40D1E8026B7}"/>
              </a:ext>
            </a:extLst>
          </p:cNvPr>
          <p:cNvSpPr/>
          <p:nvPr/>
        </p:nvSpPr>
        <p:spPr>
          <a:xfrm rot="15108937" flipH="1">
            <a:off x="-1873748" y="10327127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267807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Arrow: Circular 135">
            <a:extLst>
              <a:ext uri="{FF2B5EF4-FFF2-40B4-BE49-F238E27FC236}">
                <a16:creationId xmlns:a16="http://schemas.microsoft.com/office/drawing/2014/main" id="{CDEA2A50-99F9-45CD-8EA6-ECB1DE5B6818}"/>
              </a:ext>
            </a:extLst>
          </p:cNvPr>
          <p:cNvSpPr/>
          <p:nvPr/>
        </p:nvSpPr>
        <p:spPr>
          <a:xfrm rot="7037657" flipH="1" flipV="1">
            <a:off x="-2001976" y="11534862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5296839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Arrow: Circular 138">
            <a:extLst>
              <a:ext uri="{FF2B5EF4-FFF2-40B4-BE49-F238E27FC236}">
                <a16:creationId xmlns:a16="http://schemas.microsoft.com/office/drawing/2014/main" id="{1FEF19CD-B61F-4BCC-A921-6984A3C896BC}"/>
              </a:ext>
            </a:extLst>
          </p:cNvPr>
          <p:cNvSpPr/>
          <p:nvPr/>
        </p:nvSpPr>
        <p:spPr>
          <a:xfrm rot="7590890" flipH="1" flipV="1">
            <a:off x="-3347422" y="14040077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7476261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A3776942-0940-47ED-AA5A-AB7C2236A50C}"/>
              </a:ext>
            </a:extLst>
          </p:cNvPr>
          <p:cNvSpPr/>
          <p:nvPr/>
        </p:nvSpPr>
        <p:spPr>
          <a:xfrm rot="19832075">
            <a:off x="2730774" y="13942394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5" name="Arrow: Circular 144">
            <a:extLst>
              <a:ext uri="{FF2B5EF4-FFF2-40B4-BE49-F238E27FC236}">
                <a16:creationId xmlns:a16="http://schemas.microsoft.com/office/drawing/2014/main" id="{6B8CA6D0-BE21-45DF-A95B-0573FC425EB8}"/>
              </a:ext>
            </a:extLst>
          </p:cNvPr>
          <p:cNvSpPr/>
          <p:nvPr/>
        </p:nvSpPr>
        <p:spPr>
          <a:xfrm rot="7739477" flipH="1">
            <a:off x="4462525" y="1686362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354806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Arrow: Circular 148">
            <a:extLst>
              <a:ext uri="{FF2B5EF4-FFF2-40B4-BE49-F238E27FC236}">
                <a16:creationId xmlns:a16="http://schemas.microsoft.com/office/drawing/2014/main" id="{551EA120-A547-4CAE-98C7-64362922BD1C}"/>
              </a:ext>
            </a:extLst>
          </p:cNvPr>
          <p:cNvSpPr/>
          <p:nvPr/>
        </p:nvSpPr>
        <p:spPr>
          <a:xfrm rot="8016409" flipH="1">
            <a:off x="3738862" y="1654594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64051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rrow: Circular 149">
            <a:extLst>
              <a:ext uri="{FF2B5EF4-FFF2-40B4-BE49-F238E27FC236}">
                <a16:creationId xmlns:a16="http://schemas.microsoft.com/office/drawing/2014/main" id="{7219AA8F-FA7E-450C-88DD-0DF4130C4E93}"/>
              </a:ext>
            </a:extLst>
          </p:cNvPr>
          <p:cNvSpPr/>
          <p:nvPr/>
        </p:nvSpPr>
        <p:spPr>
          <a:xfrm rot="8564179" flipH="1">
            <a:off x="2754270" y="1560486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267807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Arrow: Circular 156">
            <a:extLst>
              <a:ext uri="{FF2B5EF4-FFF2-40B4-BE49-F238E27FC236}">
                <a16:creationId xmlns:a16="http://schemas.microsoft.com/office/drawing/2014/main" id="{C314D7FD-89DE-47BB-A2BF-C12DE996CE78}"/>
              </a:ext>
            </a:extLst>
          </p:cNvPr>
          <p:cNvSpPr/>
          <p:nvPr/>
        </p:nvSpPr>
        <p:spPr>
          <a:xfrm rot="12615844" flipH="1" flipV="1">
            <a:off x="2874220" y="7738269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5296839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Arrow: Circular 157">
            <a:extLst>
              <a:ext uri="{FF2B5EF4-FFF2-40B4-BE49-F238E27FC236}">
                <a16:creationId xmlns:a16="http://schemas.microsoft.com/office/drawing/2014/main" id="{C88CFBFE-1E16-445D-ABE3-731B36AEFAF3}"/>
              </a:ext>
            </a:extLst>
          </p:cNvPr>
          <p:cNvSpPr/>
          <p:nvPr/>
        </p:nvSpPr>
        <p:spPr>
          <a:xfrm rot="11576984" flipH="1" flipV="1">
            <a:off x="2186195" y="10264074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7476261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A7960DA7-A086-4CB3-A449-FD802BBCE7E2}"/>
              </a:ext>
            </a:extLst>
          </p:cNvPr>
          <p:cNvSpPr/>
          <p:nvPr/>
        </p:nvSpPr>
        <p:spPr>
          <a:xfrm rot="1740000">
            <a:off x="15746979" y="13953186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F01B39B6-C9B6-41AA-9F9A-C110374631D1}"/>
              </a:ext>
            </a:extLst>
          </p:cNvPr>
          <p:cNvSpPr/>
          <p:nvPr/>
        </p:nvSpPr>
        <p:spPr>
          <a:xfrm rot="3812077">
            <a:off x="3962839" y="21141250"/>
            <a:ext cx="576072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EE338A8E-B343-4DEB-BF56-5F20D2A7A972}"/>
              </a:ext>
            </a:extLst>
          </p:cNvPr>
          <p:cNvSpPr/>
          <p:nvPr/>
        </p:nvSpPr>
        <p:spPr>
          <a:xfrm rot="3457372">
            <a:off x="4912246" y="20117919"/>
            <a:ext cx="3749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3B1D820E-5FA7-426B-875E-7C39BD95C3C7}"/>
              </a:ext>
            </a:extLst>
          </p:cNvPr>
          <p:cNvSpPr/>
          <p:nvPr/>
        </p:nvSpPr>
        <p:spPr>
          <a:xfrm rot="17760000">
            <a:off x="12109015" y="20995510"/>
            <a:ext cx="576072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CA1F7565-1160-4B6F-AA0A-12B07F444276}"/>
              </a:ext>
            </a:extLst>
          </p:cNvPr>
          <p:cNvSpPr/>
          <p:nvPr/>
        </p:nvSpPr>
        <p:spPr>
          <a:xfrm rot="18120000">
            <a:off x="12763698" y="20142628"/>
            <a:ext cx="3749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6" name="Arrow: Circular 165">
            <a:extLst>
              <a:ext uri="{FF2B5EF4-FFF2-40B4-BE49-F238E27FC236}">
                <a16:creationId xmlns:a16="http://schemas.microsoft.com/office/drawing/2014/main" id="{AF8747E5-013F-404D-A212-252550FC0DDD}"/>
              </a:ext>
            </a:extLst>
          </p:cNvPr>
          <p:cNvSpPr/>
          <p:nvPr/>
        </p:nvSpPr>
        <p:spPr>
          <a:xfrm rot="11845253" flipH="1">
            <a:off x="3872624" y="12027500"/>
            <a:ext cx="11606015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360004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Arrow: Circular 166">
            <a:extLst>
              <a:ext uri="{FF2B5EF4-FFF2-40B4-BE49-F238E27FC236}">
                <a16:creationId xmlns:a16="http://schemas.microsoft.com/office/drawing/2014/main" id="{9554D50B-FE2A-47D4-B605-2AC2BD4720A0}"/>
              </a:ext>
            </a:extLst>
          </p:cNvPr>
          <p:cNvSpPr/>
          <p:nvPr/>
        </p:nvSpPr>
        <p:spPr>
          <a:xfrm rot="12379084" flipH="1">
            <a:off x="3333786" y="6513834"/>
            <a:ext cx="11606015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321772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CFBA2957-7EBA-4036-A642-5698150A4EFA}"/>
              </a:ext>
            </a:extLst>
          </p:cNvPr>
          <p:cNvSpPr/>
          <p:nvPr/>
        </p:nvSpPr>
        <p:spPr>
          <a:xfrm rot="1767925" flipV="1">
            <a:off x="3137211" y="15794617"/>
            <a:ext cx="219456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31010141-55F0-40C2-B25B-893FCC803D18}"/>
              </a:ext>
            </a:extLst>
          </p:cNvPr>
          <p:cNvSpPr/>
          <p:nvPr/>
        </p:nvSpPr>
        <p:spPr>
          <a:xfrm rot="19860000" flipV="1">
            <a:off x="16415133" y="15840396"/>
            <a:ext cx="219456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C12B0EA3-F4F7-4239-AF50-1F47BCA72DFB}"/>
              </a:ext>
            </a:extLst>
          </p:cNvPr>
          <p:cNvSpPr/>
          <p:nvPr/>
        </p:nvSpPr>
        <p:spPr>
          <a:xfrm rot="19426126">
            <a:off x="7562787" y="11596111"/>
            <a:ext cx="183765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823482BA-8C9B-43D8-BF5F-1ED4A0C054D2}"/>
              </a:ext>
            </a:extLst>
          </p:cNvPr>
          <p:cNvSpPr/>
          <p:nvPr/>
        </p:nvSpPr>
        <p:spPr>
          <a:xfrm rot="2160000">
            <a:off x="12261217" y="11587571"/>
            <a:ext cx="183765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B8FE7555-3214-4E96-AC5A-F6F29168708D}"/>
              </a:ext>
            </a:extLst>
          </p:cNvPr>
          <p:cNvSpPr/>
          <p:nvPr/>
        </p:nvSpPr>
        <p:spPr>
          <a:xfrm rot="18061868">
            <a:off x="6582777" y="10706409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1229146-A9F1-4F9D-9DFF-9BEBB9661EEF}"/>
              </a:ext>
            </a:extLst>
          </p:cNvPr>
          <p:cNvSpPr/>
          <p:nvPr/>
        </p:nvSpPr>
        <p:spPr>
          <a:xfrm rot="752565">
            <a:off x="3408107" y="15646422"/>
            <a:ext cx="557784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BDEB6456-AA03-4235-A96D-C14E999F6BCA}"/>
              </a:ext>
            </a:extLst>
          </p:cNvPr>
          <p:cNvSpPr/>
          <p:nvPr/>
        </p:nvSpPr>
        <p:spPr>
          <a:xfrm rot="20820000">
            <a:off x="12611781" y="15713104"/>
            <a:ext cx="557784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B72F4EAD-9280-41CF-B7EF-AD92ADB8DE5B}"/>
              </a:ext>
            </a:extLst>
          </p:cNvPr>
          <p:cNvSpPr/>
          <p:nvPr/>
        </p:nvSpPr>
        <p:spPr>
          <a:xfrm rot="20930267">
            <a:off x="3272718" y="14091486"/>
            <a:ext cx="6126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FADDF7DA-4E1F-41F2-B999-4FDAE6BFB945}"/>
              </a:ext>
            </a:extLst>
          </p:cNvPr>
          <p:cNvSpPr/>
          <p:nvPr/>
        </p:nvSpPr>
        <p:spPr>
          <a:xfrm rot="660000">
            <a:off x="12274358" y="14091659"/>
            <a:ext cx="6126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1C414CD1-336D-4CCB-8B53-D2C81482704E}"/>
              </a:ext>
            </a:extLst>
          </p:cNvPr>
          <p:cNvSpPr/>
          <p:nvPr/>
        </p:nvSpPr>
        <p:spPr>
          <a:xfrm rot="21195083">
            <a:off x="6765759" y="15648466"/>
            <a:ext cx="1097280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A5530916-2702-4FF4-A637-4518FBE0C815}"/>
              </a:ext>
            </a:extLst>
          </p:cNvPr>
          <p:cNvSpPr/>
          <p:nvPr/>
        </p:nvSpPr>
        <p:spPr>
          <a:xfrm rot="404917" flipV="1">
            <a:off x="7220632" y="14146562"/>
            <a:ext cx="10698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D83CEDAD-838D-4D6F-8730-D76519A3ACD6}"/>
              </a:ext>
            </a:extLst>
          </p:cNvPr>
          <p:cNvSpPr/>
          <p:nvPr/>
        </p:nvSpPr>
        <p:spPr>
          <a:xfrm>
            <a:off x="8549103" y="12892984"/>
            <a:ext cx="822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8B401009-A39E-4F86-9505-C1497736EC43}"/>
              </a:ext>
            </a:extLst>
          </p:cNvPr>
          <p:cNvSpPr/>
          <p:nvPr/>
        </p:nvSpPr>
        <p:spPr>
          <a:xfrm>
            <a:off x="12166738" y="12900519"/>
            <a:ext cx="822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BFD2F894-E8E6-4751-B896-46F073D966B1}"/>
              </a:ext>
            </a:extLst>
          </p:cNvPr>
          <p:cNvSpPr/>
          <p:nvPr/>
        </p:nvSpPr>
        <p:spPr>
          <a:xfrm>
            <a:off x="8364068" y="17312172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EFFF11BB-2B88-4388-9314-362BFFF443EB}"/>
              </a:ext>
            </a:extLst>
          </p:cNvPr>
          <p:cNvSpPr/>
          <p:nvPr/>
        </p:nvSpPr>
        <p:spPr>
          <a:xfrm>
            <a:off x="12842003" y="17293582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0523708" y="1483515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5230078" y="1483515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81A981E-6756-4EBE-AAB3-7299FFF41DF2}"/>
              </a:ext>
            </a:extLst>
          </p:cNvPr>
          <p:cNvSpPr/>
          <p:nvPr/>
        </p:nvSpPr>
        <p:spPr>
          <a:xfrm>
            <a:off x="25712754" y="12211240"/>
            <a:ext cx="2638751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361F6A7-2AEC-485F-8513-2D7C9A168B9B}"/>
              </a:ext>
            </a:extLst>
          </p:cNvPr>
          <p:cNvSpPr/>
          <p:nvPr/>
        </p:nvSpPr>
        <p:spPr>
          <a:xfrm>
            <a:off x="29968359" y="12211240"/>
            <a:ext cx="4500887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35981262" y="12211240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1326960" y="12214867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6570D13-7037-45AC-AF0A-A90C081B7241}"/>
              </a:ext>
            </a:extLst>
          </p:cNvPr>
          <p:cNvGrpSpPr/>
          <p:nvPr/>
        </p:nvGrpSpPr>
        <p:grpSpPr>
          <a:xfrm>
            <a:off x="34698777" y="14754153"/>
            <a:ext cx="459414" cy="447470"/>
            <a:chOff x="2758097" y="1219200"/>
            <a:chExt cx="548640" cy="54864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39938522" y="1475942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39401456-9549-4E5C-B78D-434EF484F002}"/>
              </a:ext>
            </a:extLst>
          </p:cNvPr>
          <p:cNvSpPr/>
          <p:nvPr/>
        </p:nvSpPr>
        <p:spPr>
          <a:xfrm rot="19426126">
            <a:off x="29719967" y="14150324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5004812" y="141412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0171442" y="1409845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242B7FB6-778F-4C2A-83C4-4CCB0B0F95DA}"/>
              </a:ext>
            </a:extLst>
          </p:cNvPr>
          <p:cNvSpPr/>
          <p:nvPr/>
        </p:nvSpPr>
        <p:spPr>
          <a:xfrm rot="2160000">
            <a:off x="33362424" y="1415001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38592335" y="1405418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3643723" y="140763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</p:spTree>
    <p:extLst>
      <p:ext uri="{BB962C8B-B14F-4D97-AF65-F5344CB8AC3E}">
        <p14:creationId xmlns:p14="http://schemas.microsoft.com/office/powerpoint/2010/main" val="1776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8940722" y="17061351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5282763" y="2328681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251346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819381" y="440164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725032" y="2209690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6070730" y="2213317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8623122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2123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987258" y="9243552"/>
            <a:ext cx="3282696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981522" y="14608437"/>
            <a:ext cx="3282696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5A1F9-0294-47CA-ADD4-BA4ACC6121AD}"/>
              </a:ext>
            </a:extLst>
          </p:cNvPr>
          <p:cNvGrpSpPr/>
          <p:nvPr/>
        </p:nvGrpSpPr>
        <p:grpSpPr>
          <a:xfrm>
            <a:off x="2812542" y="4809652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FA143EC-7F57-486B-B094-6C57B1DE7C5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E516583-E793-4618-94D4-C0ECD97250E5}"/>
              </a:ext>
            </a:extLst>
          </p:cNvPr>
          <p:cNvSpPr/>
          <p:nvPr/>
        </p:nvSpPr>
        <p:spPr>
          <a:xfrm>
            <a:off x="3922962" y="1865332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</a:t>
            </a:r>
            <a:endParaRPr lang="en-US" sz="2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12226" y="9243552"/>
            <a:ext cx="3282696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>
                <a:solidFill>
                  <a:schemeClr val="tx1"/>
                </a:solidFill>
              </a:rPr>
              <a:t>Post-Op </a:t>
            </a:r>
            <a:r>
              <a:rPr lang="en-US" sz="2600" dirty="0">
                <a:solidFill>
                  <a:schemeClr val="tx1"/>
                </a:solidFill>
              </a:rPr>
              <a:t>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715557" y="14608437"/>
            <a:ext cx="3285723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2156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2156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FE9EA-6F15-478F-8CC6-581C944DB154}"/>
              </a:ext>
            </a:extLst>
          </p:cNvPr>
          <p:cNvSpPr/>
          <p:nvPr/>
        </p:nvSpPr>
        <p:spPr>
          <a:xfrm>
            <a:off x="3922962" y="3244177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Antibiotics</a:t>
            </a:r>
            <a:endParaRPr lang="en-US" sz="2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24DFF1-B8F0-4BCB-BE88-FCEDDB23F19E}"/>
              </a:ext>
            </a:extLst>
          </p:cNvPr>
          <p:cNvSpPr/>
          <p:nvPr/>
        </p:nvSpPr>
        <p:spPr>
          <a:xfrm>
            <a:off x="3922962" y="593108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 &amp; Antibiotics</a:t>
            </a:r>
            <a:endParaRPr lang="en-US" sz="2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30FE4D-D9EC-43A8-AEA3-5308B5BDBE90}"/>
              </a:ext>
            </a:extLst>
          </p:cNvPr>
          <p:cNvSpPr/>
          <p:nvPr/>
        </p:nvSpPr>
        <p:spPr>
          <a:xfrm>
            <a:off x="3922962" y="728257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None</a:t>
            </a:r>
            <a:endParaRPr lang="en-US" sz="26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2053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9C3B5BB-0AA6-47E8-AFF1-786760A80D57}"/>
              </a:ext>
            </a:extLst>
          </p:cNvPr>
          <p:cNvSpPr/>
          <p:nvPr/>
        </p:nvSpPr>
        <p:spPr>
          <a:xfrm rot="19426126">
            <a:off x="3142049" y="444086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46A1BCF-7582-4D90-9EAA-FAE7F96E4B07}"/>
              </a:ext>
            </a:extLst>
          </p:cNvPr>
          <p:cNvSpPr/>
          <p:nvPr/>
        </p:nvSpPr>
        <p:spPr>
          <a:xfrm rot="2173874" flipV="1">
            <a:off x="3133160" y="538230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92F1B40-FB1A-4B25-9F1C-22D38970BE80}"/>
              </a:ext>
            </a:extLst>
          </p:cNvPr>
          <p:cNvSpPr/>
          <p:nvPr/>
        </p:nvSpPr>
        <p:spPr>
          <a:xfrm rot="17672566">
            <a:off x="2428140" y="368069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14CE81F-0255-4FFF-953E-D026D45F138D}"/>
              </a:ext>
            </a:extLst>
          </p:cNvPr>
          <p:cNvSpPr/>
          <p:nvPr/>
        </p:nvSpPr>
        <p:spPr>
          <a:xfrm rot="3927434" flipV="1">
            <a:off x="2428141" y="6203973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019F676-24E0-4336-9E64-4915D6818C17}"/>
              </a:ext>
            </a:extLst>
          </p:cNvPr>
          <p:cNvSpPr/>
          <p:nvPr/>
        </p:nvSpPr>
        <p:spPr>
          <a:xfrm rot="2160000">
            <a:off x="7534198" y="4391206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9D8D68AB-A8A6-466B-B190-BA6D3D7AF701}"/>
              </a:ext>
            </a:extLst>
          </p:cNvPr>
          <p:cNvSpPr/>
          <p:nvPr/>
        </p:nvSpPr>
        <p:spPr>
          <a:xfrm rot="19440000" flipV="1">
            <a:off x="7517161" y="5417123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476EBBC-7A69-47B2-88BF-52D962D454CC}"/>
              </a:ext>
            </a:extLst>
          </p:cNvPr>
          <p:cNvSpPr/>
          <p:nvPr/>
        </p:nvSpPr>
        <p:spPr>
          <a:xfrm rot="3900000">
            <a:off x="7201655" y="3622248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A25E981B-AB0C-4F88-9301-CF00CB292011}"/>
              </a:ext>
            </a:extLst>
          </p:cNvPr>
          <p:cNvSpPr/>
          <p:nvPr/>
        </p:nvSpPr>
        <p:spPr>
          <a:xfrm rot="17700000" flipV="1">
            <a:off x="7174838" y="620631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2253311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9202824" y="11107147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2212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3903651" y="16612333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59448" y="17428230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9766449" y="1662519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2218292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4650138" y="11322597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730523" y="11978394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8471302" y="11064486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8430620" y="11255730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7947402" y="1662689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3576872" y="16591456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</p:spTree>
    <p:extLst>
      <p:ext uri="{BB962C8B-B14F-4D97-AF65-F5344CB8AC3E}">
        <p14:creationId xmlns:p14="http://schemas.microsoft.com/office/powerpoint/2010/main" val="368650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28B8B68-1D22-49C2-B613-DF9A7818E394}"/>
              </a:ext>
            </a:extLst>
          </p:cNvPr>
          <p:cNvSpPr txBox="1"/>
          <p:nvPr/>
        </p:nvSpPr>
        <p:spPr>
          <a:xfrm>
            <a:off x="8940722" y="17061351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Antibiotics</a:t>
            </a:r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9748582" y="41396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4915212" y="409690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43336105" y="405263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8387493" y="40748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3435A58-917A-4D27-82CA-EC54BAB87593}"/>
              </a:ext>
            </a:extLst>
          </p:cNvPr>
          <p:cNvSpPr/>
          <p:nvPr/>
        </p:nvSpPr>
        <p:spPr>
          <a:xfrm rot="19426126">
            <a:off x="8866633" y="416296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ABC6AE7-3B88-4D0F-AAB1-11AAF5CBC6F7}"/>
              </a:ext>
            </a:extLst>
          </p:cNvPr>
          <p:cNvSpPr/>
          <p:nvPr/>
        </p:nvSpPr>
        <p:spPr>
          <a:xfrm rot="2160000">
            <a:off x="12469241" y="412682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85F2210-F516-4D05-9736-18326CFD0183}"/>
              </a:ext>
            </a:extLst>
          </p:cNvPr>
          <p:cNvSpPr/>
          <p:nvPr/>
        </p:nvSpPr>
        <p:spPr>
          <a:xfrm rot="19426126">
            <a:off x="14041243" y="4181698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E3B8F14-0621-40EB-820A-0E32A6685326}"/>
              </a:ext>
            </a:extLst>
          </p:cNvPr>
          <p:cNvSpPr/>
          <p:nvPr/>
        </p:nvSpPr>
        <p:spPr>
          <a:xfrm rot="19426126">
            <a:off x="19326088" y="4172580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7ECD5AE4-9C55-4D47-BB4A-40C705A8FBD7}"/>
              </a:ext>
            </a:extLst>
          </p:cNvPr>
          <p:cNvSpPr/>
          <p:nvPr/>
        </p:nvSpPr>
        <p:spPr>
          <a:xfrm rot="2160000">
            <a:off x="17683700" y="4181393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CB2ED9D-C0BE-47B2-ACC2-1FB881024C1C}"/>
              </a:ext>
            </a:extLst>
          </p:cNvPr>
          <p:cNvSpPr/>
          <p:nvPr/>
        </p:nvSpPr>
        <p:spPr>
          <a:xfrm rot="2160000">
            <a:off x="22913611" y="408555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880710" y="477954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703936" y="488768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15282763" y="2328681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10108949" y="251346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20504703" y="2513467"/>
            <a:ext cx="2638751" cy="105156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8642230" y="483533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5819381" y="440164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24200530" y="480574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24681057" y="487060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E7DAB5-C012-4D15-958C-7B7241208691}"/>
              </a:ext>
            </a:extLst>
          </p:cNvPr>
          <p:cNvGrpSpPr/>
          <p:nvPr/>
        </p:nvGrpSpPr>
        <p:grpSpPr>
          <a:xfrm>
            <a:off x="39442547" y="4752603"/>
            <a:ext cx="459414" cy="447470"/>
            <a:chOff x="29604270" y="14754153"/>
            <a:chExt cx="459414" cy="44747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9604270" y="14754153"/>
              <a:ext cx="459414" cy="44747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9642555" y="14791442"/>
              <a:ext cx="382845" cy="372892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9839478" y="475255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526747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9973848" y="483360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40725032" y="2209690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6070730" y="2213317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44682292" y="475787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565AE-EFF6-4DC8-8CF5-D3FCA71C61A1}"/>
              </a:ext>
            </a:extLst>
          </p:cNvPr>
          <p:cNvGrpSpPr/>
          <p:nvPr/>
        </p:nvGrpSpPr>
        <p:grpSpPr>
          <a:xfrm>
            <a:off x="8623122" y="4801375"/>
            <a:ext cx="459414" cy="447470"/>
            <a:chOff x="2758097" y="1219200"/>
            <a:chExt cx="548640" cy="548640"/>
          </a:xfrm>
        </p:grpSpPr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54545253-A4C9-4B43-AE0B-A12D74A48D9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8" name="Plus Sign 107">
              <a:extLst>
                <a:ext uri="{FF2B5EF4-FFF2-40B4-BE49-F238E27FC236}">
                  <a16:creationId xmlns:a16="http://schemas.microsoft.com/office/drawing/2014/main" id="{C22ED70D-2B1C-4A00-82D5-FD65548C95C1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7E162A0-9A63-4614-9D56-EEFB5858A1F4}"/>
              </a:ext>
            </a:extLst>
          </p:cNvPr>
          <p:cNvSpPr/>
          <p:nvPr/>
        </p:nvSpPr>
        <p:spPr>
          <a:xfrm>
            <a:off x="14336870" y="4868259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E8DB1996-D990-49EA-B341-06AC788DF71D}"/>
              </a:ext>
            </a:extLst>
          </p:cNvPr>
          <p:cNvSpPr/>
          <p:nvPr/>
        </p:nvSpPr>
        <p:spPr>
          <a:xfrm>
            <a:off x="9174888" y="488661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65BBD4B-B593-4018-A864-1E4266C7B8F7}"/>
              </a:ext>
            </a:extLst>
          </p:cNvPr>
          <p:cNvSpPr/>
          <p:nvPr/>
        </p:nvSpPr>
        <p:spPr>
          <a:xfrm>
            <a:off x="19551354" y="4866526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65029A-24E6-437B-ACE4-F45AE51078BA}"/>
              </a:ext>
            </a:extLst>
          </p:cNvPr>
          <p:cNvGrpSpPr/>
          <p:nvPr/>
        </p:nvGrpSpPr>
        <p:grpSpPr>
          <a:xfrm>
            <a:off x="13802022" y="4803169"/>
            <a:ext cx="459414" cy="447470"/>
            <a:chOff x="2758097" y="1219200"/>
            <a:chExt cx="548640" cy="548640"/>
          </a:xfrm>
        </p:grpSpPr>
        <p:sp>
          <p:nvSpPr>
            <p:cNvPr id="148" name="Flowchart: Decision 147">
              <a:extLst>
                <a:ext uri="{FF2B5EF4-FFF2-40B4-BE49-F238E27FC236}">
                  <a16:creationId xmlns:a16="http://schemas.microsoft.com/office/drawing/2014/main" id="{5026AE0A-DDBF-4002-AA15-A39BDB9CFEFE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1" name="Plus Sign 150">
              <a:extLst>
                <a:ext uri="{FF2B5EF4-FFF2-40B4-BE49-F238E27FC236}">
                  <a16:creationId xmlns:a16="http://schemas.microsoft.com/office/drawing/2014/main" id="{E38B7307-2C51-430A-B3C2-E50EEE24699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4F60F4-0154-4A48-809D-F53571EA1017}"/>
              </a:ext>
            </a:extLst>
          </p:cNvPr>
          <p:cNvGrpSpPr/>
          <p:nvPr/>
        </p:nvGrpSpPr>
        <p:grpSpPr>
          <a:xfrm>
            <a:off x="18962026" y="4779543"/>
            <a:ext cx="459414" cy="447470"/>
            <a:chOff x="2758097" y="1219200"/>
            <a:chExt cx="548640" cy="548640"/>
          </a:xfrm>
        </p:grpSpPr>
        <p:sp>
          <p:nvSpPr>
            <p:cNvPr id="153" name="Flowchart: Decision 152">
              <a:extLst>
                <a:ext uri="{FF2B5EF4-FFF2-40B4-BE49-F238E27FC236}">
                  <a16:creationId xmlns:a16="http://schemas.microsoft.com/office/drawing/2014/main" id="{86BECF95-B5AF-4347-961B-6717005E665B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54" name="Plus Sign 153">
              <a:extLst>
                <a:ext uri="{FF2B5EF4-FFF2-40B4-BE49-F238E27FC236}">
                  <a16:creationId xmlns:a16="http://schemas.microsoft.com/office/drawing/2014/main" id="{CB786288-C3BE-4CE7-9AEE-E66EC2153C3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225281-78D9-43C6-9662-3C5F053B2518}"/>
              </a:ext>
            </a:extLst>
          </p:cNvPr>
          <p:cNvGrpSpPr/>
          <p:nvPr/>
        </p:nvGrpSpPr>
        <p:grpSpPr>
          <a:xfrm>
            <a:off x="8441803" y="12123559"/>
            <a:ext cx="1912332" cy="994039"/>
            <a:chOff x="187535" y="4680692"/>
            <a:chExt cx="2283739" cy="121878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25127F-50F1-4926-8438-D1804484A374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23EBF606-C69C-40F8-8D11-9A1D212953A1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AE07E708-67C7-4171-8B53-A992EFF24BB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F7B6059-4394-47CD-B2CF-4028DCB91C7C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BF8698E-DF0C-4D36-81D4-F79DEBEAE34E}"/>
              </a:ext>
            </a:extLst>
          </p:cNvPr>
          <p:cNvGrpSpPr/>
          <p:nvPr/>
        </p:nvGrpSpPr>
        <p:grpSpPr>
          <a:xfrm>
            <a:off x="34379772" y="17331544"/>
            <a:ext cx="1912332" cy="985162"/>
            <a:chOff x="43528873" y="4631899"/>
            <a:chExt cx="2283739" cy="12079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8B017EF-89FD-43A7-A2CF-7251FCED72A1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205" name="Flowchart: Connector 204">
                <a:extLst>
                  <a:ext uri="{FF2B5EF4-FFF2-40B4-BE49-F238E27FC236}">
                    <a16:creationId xmlns:a16="http://schemas.microsoft.com/office/drawing/2014/main" id="{136A949E-11B0-48A7-8C2C-6935776AD1B4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7A4DADD-0D02-4CB7-8859-3E37E4843C9B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D2DC5E8-9C25-4880-A0D2-94846909609C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7E6FF35-8E98-458A-BF18-3EFCED856EA4}"/>
              </a:ext>
            </a:extLst>
          </p:cNvPr>
          <p:cNvSpPr/>
          <p:nvPr/>
        </p:nvSpPr>
        <p:spPr>
          <a:xfrm>
            <a:off x="14987258" y="9243552"/>
            <a:ext cx="3282696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BF48845-7CF4-4374-91C2-4E2296453543}"/>
              </a:ext>
            </a:extLst>
          </p:cNvPr>
          <p:cNvSpPr/>
          <p:nvPr/>
        </p:nvSpPr>
        <p:spPr>
          <a:xfrm>
            <a:off x="14981522" y="14608437"/>
            <a:ext cx="3282696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95A1F9-0294-47CA-ADD4-BA4ACC6121AD}"/>
              </a:ext>
            </a:extLst>
          </p:cNvPr>
          <p:cNvGrpSpPr/>
          <p:nvPr/>
        </p:nvGrpSpPr>
        <p:grpSpPr>
          <a:xfrm>
            <a:off x="2812542" y="4809652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FA143EC-7F57-486B-B094-6C57B1DE7C5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6F8EE240-8AF8-415B-B982-B1F7936290D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E516583-E793-4618-94D4-C0ECD97250E5}"/>
              </a:ext>
            </a:extLst>
          </p:cNvPr>
          <p:cNvSpPr/>
          <p:nvPr/>
        </p:nvSpPr>
        <p:spPr>
          <a:xfrm>
            <a:off x="3922962" y="1865332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</a:t>
            </a:r>
            <a:endParaRPr lang="en-US" sz="2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592DF6E-5CF1-484B-A24B-B975014B3070}"/>
              </a:ext>
            </a:extLst>
          </p:cNvPr>
          <p:cNvSpPr/>
          <p:nvPr/>
        </p:nvSpPr>
        <p:spPr>
          <a:xfrm>
            <a:off x="35512226" y="9243552"/>
            <a:ext cx="3282696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>
                <a:solidFill>
                  <a:schemeClr val="tx1"/>
                </a:solidFill>
              </a:rPr>
              <a:t>Post-Op </a:t>
            </a:r>
            <a:r>
              <a:rPr lang="en-US" sz="2600" dirty="0">
                <a:solidFill>
                  <a:schemeClr val="tx1"/>
                </a:solidFill>
              </a:rPr>
              <a:t>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5A44390-0D22-46DA-AFA1-620B594CD28E}"/>
              </a:ext>
            </a:extLst>
          </p:cNvPr>
          <p:cNvSpPr/>
          <p:nvPr/>
        </p:nvSpPr>
        <p:spPr>
          <a:xfrm>
            <a:off x="30715557" y="14608437"/>
            <a:ext cx="3285723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48D303-385F-4566-A34E-42698F00DD74}"/>
              </a:ext>
            </a:extLst>
          </p:cNvPr>
          <p:cNvGrpSpPr/>
          <p:nvPr/>
        </p:nvGrpSpPr>
        <p:grpSpPr>
          <a:xfrm>
            <a:off x="13589792" y="17347929"/>
            <a:ext cx="1912332" cy="994039"/>
            <a:chOff x="187535" y="4680692"/>
            <a:chExt cx="2283739" cy="121878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BB0620-DD52-48F3-ADD3-958C3D5F4E76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9050DEA-827F-423A-8C47-5C3ACC08DC6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E63495-B6D6-44E7-961C-137C6542A5DF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0352217-AEAC-4527-94F9-4C32240C1A6E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AE9DEB-43B9-4523-92AD-038CF1E1367A}"/>
              </a:ext>
            </a:extLst>
          </p:cNvPr>
          <p:cNvSpPr/>
          <p:nvPr/>
        </p:nvSpPr>
        <p:spPr>
          <a:xfrm>
            <a:off x="24019657" y="12156342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44D997-E3D0-479A-86E0-EF339DA90505}"/>
              </a:ext>
            </a:extLst>
          </p:cNvPr>
          <p:cNvSpPr/>
          <p:nvPr/>
        </p:nvSpPr>
        <p:spPr>
          <a:xfrm>
            <a:off x="18962026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423FB89-364F-436A-9C6A-A5AFC6D16BE4}"/>
              </a:ext>
            </a:extLst>
          </p:cNvPr>
          <p:cNvSpPr/>
          <p:nvPr/>
        </p:nvSpPr>
        <p:spPr>
          <a:xfrm>
            <a:off x="29650287" y="17396538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ECED92-201A-41C3-B3BD-3DA4EF60EE2D}"/>
              </a:ext>
            </a:extLst>
          </p:cNvPr>
          <p:cNvSpPr/>
          <p:nvPr/>
        </p:nvSpPr>
        <p:spPr>
          <a:xfrm>
            <a:off x="29650288" y="480316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4469DC8-E3ED-44B7-BC2F-6818133D3D78}"/>
              </a:ext>
            </a:extLst>
          </p:cNvPr>
          <p:cNvSpPr/>
          <p:nvPr/>
        </p:nvSpPr>
        <p:spPr>
          <a:xfrm>
            <a:off x="30126791" y="4830410"/>
            <a:ext cx="92354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C44BAC2-4150-43F2-B0EF-27A80AD8F140}"/>
              </a:ext>
            </a:extLst>
          </p:cNvPr>
          <p:cNvSpPr/>
          <p:nvPr/>
        </p:nvSpPr>
        <p:spPr>
          <a:xfrm>
            <a:off x="34602747" y="12156819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2FE9EA-6F15-478F-8CC6-581C944DB154}"/>
              </a:ext>
            </a:extLst>
          </p:cNvPr>
          <p:cNvSpPr/>
          <p:nvPr/>
        </p:nvSpPr>
        <p:spPr>
          <a:xfrm>
            <a:off x="3922962" y="3244177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Antibiotics</a:t>
            </a:r>
            <a:endParaRPr lang="en-US" sz="26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24DFF1-B8F0-4BCB-BE88-FCEDDB23F19E}"/>
              </a:ext>
            </a:extLst>
          </p:cNvPr>
          <p:cNvSpPr/>
          <p:nvPr/>
        </p:nvSpPr>
        <p:spPr>
          <a:xfrm>
            <a:off x="3922962" y="593108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Monitoring Lab Tests &amp; Antibiotics</a:t>
            </a:r>
            <a:endParaRPr lang="en-US" sz="2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30FE4D-D9EC-43A8-AEA3-5308B5BDBE90}"/>
              </a:ext>
            </a:extLst>
          </p:cNvPr>
          <p:cNvSpPr/>
          <p:nvPr/>
        </p:nvSpPr>
        <p:spPr>
          <a:xfrm>
            <a:off x="3922962" y="7282571"/>
            <a:ext cx="3614524" cy="926698"/>
          </a:xfrm>
          <a:prstGeom prst="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None</a:t>
            </a:r>
            <a:endParaRPr lang="en-US" sz="26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D07EF6-DB96-492A-93DE-36C4F4F146A4}"/>
              </a:ext>
            </a:extLst>
          </p:cNvPr>
          <p:cNvGrpSpPr/>
          <p:nvPr/>
        </p:nvGrpSpPr>
        <p:grpSpPr>
          <a:xfrm>
            <a:off x="39200975" y="12053905"/>
            <a:ext cx="1912332" cy="985162"/>
            <a:chOff x="43528873" y="4631899"/>
            <a:chExt cx="2283739" cy="1207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8B576A-5A00-41F3-A35A-6C71282314B9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499BE8C4-4A17-4858-B339-D7E97D15D033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9CC9E2-7398-43D0-A24A-516DAC27DD9A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F66ED6-7075-48DE-BACB-C85B92A2FFE4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19C3B5BB-0AA6-47E8-AFF1-786760A80D57}"/>
              </a:ext>
            </a:extLst>
          </p:cNvPr>
          <p:cNvSpPr/>
          <p:nvPr/>
        </p:nvSpPr>
        <p:spPr>
          <a:xfrm rot="19426126">
            <a:off x="3142049" y="444086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46A1BCF-7582-4D90-9EAA-FAE7F96E4B07}"/>
              </a:ext>
            </a:extLst>
          </p:cNvPr>
          <p:cNvSpPr/>
          <p:nvPr/>
        </p:nvSpPr>
        <p:spPr>
          <a:xfrm rot="2173874" flipV="1">
            <a:off x="3133160" y="5382309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92F1B40-FB1A-4B25-9F1C-22D38970BE80}"/>
              </a:ext>
            </a:extLst>
          </p:cNvPr>
          <p:cNvSpPr/>
          <p:nvPr/>
        </p:nvSpPr>
        <p:spPr>
          <a:xfrm rot="17672566">
            <a:off x="2428140" y="368069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14CE81F-0255-4FFF-953E-D026D45F138D}"/>
              </a:ext>
            </a:extLst>
          </p:cNvPr>
          <p:cNvSpPr/>
          <p:nvPr/>
        </p:nvSpPr>
        <p:spPr>
          <a:xfrm rot="3927434" flipV="1">
            <a:off x="2428141" y="6203973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019F676-24E0-4336-9E64-4915D6818C17}"/>
              </a:ext>
            </a:extLst>
          </p:cNvPr>
          <p:cNvSpPr/>
          <p:nvPr/>
        </p:nvSpPr>
        <p:spPr>
          <a:xfrm rot="2160000">
            <a:off x="7534198" y="4391206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9D8D68AB-A8A6-466B-B190-BA6D3D7AF701}"/>
              </a:ext>
            </a:extLst>
          </p:cNvPr>
          <p:cNvSpPr/>
          <p:nvPr/>
        </p:nvSpPr>
        <p:spPr>
          <a:xfrm rot="19440000" flipV="1">
            <a:off x="7517161" y="5417123"/>
            <a:ext cx="1005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476EBBC-7A69-47B2-88BF-52D962D454CC}"/>
              </a:ext>
            </a:extLst>
          </p:cNvPr>
          <p:cNvSpPr/>
          <p:nvPr/>
        </p:nvSpPr>
        <p:spPr>
          <a:xfrm rot="3900000">
            <a:off x="7201655" y="3622248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A25E981B-AB0C-4F88-9301-CF00CB292011}"/>
              </a:ext>
            </a:extLst>
          </p:cNvPr>
          <p:cNvSpPr/>
          <p:nvPr/>
        </p:nvSpPr>
        <p:spPr>
          <a:xfrm rot="17700000" flipV="1">
            <a:off x="7174838" y="6206316"/>
            <a:ext cx="2011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76966D30-DF50-4D4F-AB81-89ABE4DCA791}"/>
              </a:ext>
            </a:extLst>
          </p:cNvPr>
          <p:cNvSpPr/>
          <p:nvPr/>
        </p:nvSpPr>
        <p:spPr>
          <a:xfrm>
            <a:off x="9386132" y="12253311"/>
            <a:ext cx="14538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811FF7E-7877-47F6-8E4E-24E85F9482E2}"/>
              </a:ext>
            </a:extLst>
          </p:cNvPr>
          <p:cNvSpPr/>
          <p:nvPr/>
        </p:nvSpPr>
        <p:spPr>
          <a:xfrm rot="20456959">
            <a:off x="9202824" y="11107147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1D073A75-7AFF-4E90-901E-EF6445225108}"/>
              </a:ext>
            </a:extLst>
          </p:cNvPr>
          <p:cNvSpPr/>
          <p:nvPr/>
        </p:nvSpPr>
        <p:spPr>
          <a:xfrm>
            <a:off x="24534297" y="1221252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06999C0-030A-4AD0-A392-EE169D26A8AD}"/>
              </a:ext>
            </a:extLst>
          </p:cNvPr>
          <p:cNvSpPr/>
          <p:nvPr/>
        </p:nvSpPr>
        <p:spPr>
          <a:xfrm>
            <a:off x="14321049" y="17428230"/>
            <a:ext cx="44805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292CE16F-B063-418A-8CB8-6A4D5361126C}"/>
              </a:ext>
            </a:extLst>
          </p:cNvPr>
          <p:cNvSpPr/>
          <p:nvPr/>
        </p:nvSpPr>
        <p:spPr>
          <a:xfrm>
            <a:off x="19514099" y="17436893"/>
            <a:ext cx="9966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054CD6-BE30-41ED-AC1E-F68BF48FAEE5}"/>
              </a:ext>
            </a:extLst>
          </p:cNvPr>
          <p:cNvSpPr/>
          <p:nvPr/>
        </p:nvSpPr>
        <p:spPr>
          <a:xfrm rot="18433456">
            <a:off x="13903651" y="16612333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638692A6-76E5-4596-85F7-9F27DB7A4CBA}"/>
              </a:ext>
            </a:extLst>
          </p:cNvPr>
          <p:cNvSpPr/>
          <p:nvPr/>
        </p:nvSpPr>
        <p:spPr>
          <a:xfrm>
            <a:off x="30159448" y="17428230"/>
            <a:ext cx="42976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37C5191-1E7F-4D32-8971-7EE51C571AC9}"/>
              </a:ext>
            </a:extLst>
          </p:cNvPr>
          <p:cNvSpPr/>
          <p:nvPr/>
        </p:nvSpPr>
        <p:spPr>
          <a:xfrm rot="18287690">
            <a:off x="29766449" y="16625199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02C4F076-4150-4045-930A-D8B244242BE9}"/>
              </a:ext>
            </a:extLst>
          </p:cNvPr>
          <p:cNvSpPr/>
          <p:nvPr/>
        </p:nvSpPr>
        <p:spPr>
          <a:xfrm>
            <a:off x="35083349" y="12218292"/>
            <a:ext cx="42062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7CF9543-2D9B-4BBB-9AE8-7AF28EF67F72}"/>
              </a:ext>
            </a:extLst>
          </p:cNvPr>
          <p:cNvSpPr/>
          <p:nvPr/>
        </p:nvSpPr>
        <p:spPr>
          <a:xfrm rot="18253673">
            <a:off x="34650138" y="11322597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352B-AA80-404F-9E41-9EB2D6D6805C}"/>
              </a:ext>
            </a:extLst>
          </p:cNvPr>
          <p:cNvSpPr txBox="1"/>
          <p:nvPr/>
        </p:nvSpPr>
        <p:spPr>
          <a:xfrm>
            <a:off x="730523" y="11978394"/>
            <a:ext cx="664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Monitoring Lab Tests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D93EC46-3F44-430C-81B9-B76782851B41}"/>
              </a:ext>
            </a:extLst>
          </p:cNvPr>
          <p:cNvSpPr/>
          <p:nvPr/>
        </p:nvSpPr>
        <p:spPr>
          <a:xfrm rot="1140000">
            <a:off x="18471302" y="11064486"/>
            <a:ext cx="55778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515A5D81-72A7-4CEF-A1B9-1849A1A9BB9F}"/>
              </a:ext>
            </a:extLst>
          </p:cNvPr>
          <p:cNvSpPr/>
          <p:nvPr/>
        </p:nvSpPr>
        <p:spPr>
          <a:xfrm rot="3360000">
            <a:off x="38430620" y="11255730"/>
            <a:ext cx="13716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94620D4-7457-4CB6-A00E-077F1F21399F}"/>
              </a:ext>
            </a:extLst>
          </p:cNvPr>
          <p:cNvSpPr/>
          <p:nvPr/>
        </p:nvSpPr>
        <p:spPr>
          <a:xfrm rot="3180000">
            <a:off x="17947402" y="16626894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EAA61A1-01DA-416A-9283-B91F7DB3B053}"/>
              </a:ext>
            </a:extLst>
          </p:cNvPr>
          <p:cNvSpPr/>
          <p:nvPr/>
        </p:nvSpPr>
        <p:spPr>
          <a:xfrm rot="3300000">
            <a:off x="33576872" y="16591456"/>
            <a:ext cx="1463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132EC18-99EC-40A5-9E62-251D6E4E0FAC}"/>
              </a:ext>
            </a:extLst>
          </p:cNvPr>
          <p:cNvSpPr/>
          <p:nvPr/>
        </p:nvSpPr>
        <p:spPr>
          <a:xfrm>
            <a:off x="16188645" y="1317948"/>
            <a:ext cx="880155" cy="853850"/>
          </a:xfrm>
          <a:prstGeom prst="uturnArrow">
            <a:avLst>
              <a:gd name="adj1" fmla="val 8206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6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321673" y="14781091"/>
            <a:ext cx="459414" cy="44747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54506" y="14781093"/>
            <a:ext cx="1912332" cy="994039"/>
            <a:chOff x="187535" y="4680692"/>
            <a:chExt cx="2283739" cy="1218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60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5095708" y="14754103"/>
            <a:ext cx="1912332" cy="985162"/>
            <a:chOff x="43528873" y="4631899"/>
            <a:chExt cx="2283739" cy="1207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234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7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44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/>
                <a:t>Finish</a:t>
              </a:r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209247" y="14889234"/>
            <a:ext cx="95546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9462461" y="12330231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55C66FB-A6D5-4E36-B7AA-D710982F4BAC}"/>
              </a:ext>
            </a:extLst>
          </p:cNvPr>
          <p:cNvSpPr/>
          <p:nvPr/>
        </p:nvSpPr>
        <p:spPr>
          <a:xfrm>
            <a:off x="5812645" y="12515017"/>
            <a:ext cx="2638751" cy="105156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A662339-FD83-4AE9-9E7C-5BBC2B9A018D}"/>
              </a:ext>
            </a:extLst>
          </p:cNvPr>
          <p:cNvSpPr/>
          <p:nvPr/>
        </p:nvSpPr>
        <p:spPr>
          <a:xfrm>
            <a:off x="9462462" y="10160807"/>
            <a:ext cx="2638751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C9C7902-6084-47D3-8185-FEE44FB9DA5B}"/>
              </a:ext>
            </a:extLst>
          </p:cNvPr>
          <p:cNvSpPr/>
          <p:nvPr/>
        </p:nvSpPr>
        <p:spPr>
          <a:xfrm>
            <a:off x="3036018" y="14889234"/>
            <a:ext cx="154533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79743388-2576-4B88-BAD5-576FC1464649}"/>
              </a:ext>
            </a:extLst>
          </p:cNvPr>
          <p:cNvSpPr/>
          <p:nvPr/>
        </p:nvSpPr>
        <p:spPr>
          <a:xfrm rot="3540000">
            <a:off x="11755164" y="10617578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4301846" y="14770001"/>
            <a:ext cx="459414" cy="44747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29501357" y="14754103"/>
            <a:ext cx="459414" cy="44747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0015594" y="14836885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4545357" y="14131591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4853612" y="14855241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28147965" y="14095452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3277980" y="14836885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810A4D-B732-4A50-8F1C-5940B6544E8D}"/>
              </a:ext>
            </a:extLst>
          </p:cNvPr>
          <p:cNvSpPr/>
          <p:nvPr/>
        </p:nvSpPr>
        <p:spPr>
          <a:xfrm>
            <a:off x="20455131" y="14403196"/>
            <a:ext cx="2638751" cy="1313535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F0C3F-ACE4-4695-9F13-C96F783C4CE9}"/>
              </a:ext>
            </a:extLst>
          </p:cNvPr>
          <p:cNvSpPr/>
          <p:nvPr/>
        </p:nvSpPr>
        <p:spPr>
          <a:xfrm>
            <a:off x="18836280" y="14807290"/>
            <a:ext cx="382845" cy="372892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A9DA52-461E-4022-AAE4-83A364656019}"/>
              </a:ext>
            </a:extLst>
          </p:cNvPr>
          <p:cNvSpPr/>
          <p:nvPr/>
        </p:nvSpPr>
        <p:spPr>
          <a:xfrm>
            <a:off x="19316807" y="14872157"/>
            <a:ext cx="9144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E0720BA-7FCC-490F-A4FA-9FA66953B5D8}"/>
              </a:ext>
            </a:extLst>
          </p:cNvPr>
          <p:cNvSpPr/>
          <p:nvPr/>
        </p:nvSpPr>
        <p:spPr>
          <a:xfrm>
            <a:off x="13112281" y="12515017"/>
            <a:ext cx="2638751" cy="105156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896A972-00DA-4451-81ED-1AA1C944FECD}"/>
              </a:ext>
            </a:extLst>
          </p:cNvPr>
          <p:cNvSpPr/>
          <p:nvPr/>
        </p:nvSpPr>
        <p:spPr>
          <a:xfrm>
            <a:off x="9462460" y="7366566"/>
            <a:ext cx="2638751" cy="20459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50FFA72-3120-4457-8134-04363624E60B}"/>
              </a:ext>
            </a:extLst>
          </p:cNvPr>
          <p:cNvSpPr/>
          <p:nvPr/>
        </p:nvSpPr>
        <p:spPr>
          <a:xfrm>
            <a:off x="8612528" y="25529092"/>
            <a:ext cx="4500887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535D51C-AF43-4626-AEFD-2ABC6A7E3777}"/>
              </a:ext>
            </a:extLst>
          </p:cNvPr>
          <p:cNvSpPr/>
          <p:nvPr/>
        </p:nvSpPr>
        <p:spPr>
          <a:xfrm>
            <a:off x="8802159" y="16555827"/>
            <a:ext cx="3959352" cy="1760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 &amp;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8F7BFA5-23E8-4041-AAD8-294E23A0B82A}"/>
              </a:ext>
            </a:extLst>
          </p:cNvPr>
          <p:cNvSpPr/>
          <p:nvPr/>
        </p:nvSpPr>
        <p:spPr>
          <a:xfrm>
            <a:off x="4326026" y="16555827"/>
            <a:ext cx="3962400" cy="1760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Point of Care Lab &amp; Haematology/Chemistry Lab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1C3FB74-9714-4661-9D95-06F405CD092C}"/>
              </a:ext>
            </a:extLst>
          </p:cNvPr>
          <p:cNvSpPr/>
          <p:nvPr/>
        </p:nvSpPr>
        <p:spPr>
          <a:xfrm>
            <a:off x="8599569" y="20921161"/>
            <a:ext cx="4500887" cy="1760501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Pre-Op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2649BC6-A39B-417A-AA29-F75405BB1352}"/>
              </a:ext>
            </a:extLst>
          </p:cNvPr>
          <p:cNvSpPr/>
          <p:nvPr/>
        </p:nvSpPr>
        <p:spPr>
          <a:xfrm>
            <a:off x="13275244" y="16553682"/>
            <a:ext cx="3959352" cy="176479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Ultrasound &amp;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9D2EB61-EE99-4F20-B842-88D9FE11D710}"/>
              </a:ext>
            </a:extLst>
          </p:cNvPr>
          <p:cNvSpPr/>
          <p:nvPr/>
        </p:nvSpPr>
        <p:spPr>
          <a:xfrm>
            <a:off x="8599568" y="22855770"/>
            <a:ext cx="4500887" cy="20459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Cefuroxime/Metronidazole &amp; Microbiology Lab &amp; Pre-Op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3D1DCA52-91FF-4ED1-AF60-8C77F36D0C9E}"/>
              </a:ext>
            </a:extLst>
          </p:cNvPr>
          <p:cNvSpPr/>
          <p:nvPr/>
        </p:nvSpPr>
        <p:spPr>
          <a:xfrm rot="15112883" flipH="1">
            <a:off x="-1461119" y="13793479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354806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ircular 86">
            <a:extLst>
              <a:ext uri="{FF2B5EF4-FFF2-40B4-BE49-F238E27FC236}">
                <a16:creationId xmlns:a16="http://schemas.microsoft.com/office/drawing/2014/main" id="{66827C83-6A41-4A89-93A1-7BAD2367C051}"/>
              </a:ext>
            </a:extLst>
          </p:cNvPr>
          <p:cNvSpPr/>
          <p:nvPr/>
        </p:nvSpPr>
        <p:spPr>
          <a:xfrm rot="15144296" flipH="1">
            <a:off x="-1574214" y="12158803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64051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Arrow: Circular 102">
            <a:extLst>
              <a:ext uri="{FF2B5EF4-FFF2-40B4-BE49-F238E27FC236}">
                <a16:creationId xmlns:a16="http://schemas.microsoft.com/office/drawing/2014/main" id="{C7266DAF-582A-46F9-871A-D40D1E8026B7}"/>
              </a:ext>
            </a:extLst>
          </p:cNvPr>
          <p:cNvSpPr/>
          <p:nvPr/>
        </p:nvSpPr>
        <p:spPr>
          <a:xfrm rot="15108937" flipH="1">
            <a:off x="-1873748" y="10327127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267807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Arrow: Circular 135">
            <a:extLst>
              <a:ext uri="{FF2B5EF4-FFF2-40B4-BE49-F238E27FC236}">
                <a16:creationId xmlns:a16="http://schemas.microsoft.com/office/drawing/2014/main" id="{CDEA2A50-99F9-45CD-8EA6-ECB1DE5B6818}"/>
              </a:ext>
            </a:extLst>
          </p:cNvPr>
          <p:cNvSpPr/>
          <p:nvPr/>
        </p:nvSpPr>
        <p:spPr>
          <a:xfrm rot="7037657" flipH="1" flipV="1">
            <a:off x="-2001976" y="11534862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5296839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Arrow: Circular 138">
            <a:extLst>
              <a:ext uri="{FF2B5EF4-FFF2-40B4-BE49-F238E27FC236}">
                <a16:creationId xmlns:a16="http://schemas.microsoft.com/office/drawing/2014/main" id="{1FEF19CD-B61F-4BCC-A921-6984A3C896BC}"/>
              </a:ext>
            </a:extLst>
          </p:cNvPr>
          <p:cNvSpPr/>
          <p:nvPr/>
        </p:nvSpPr>
        <p:spPr>
          <a:xfrm rot="7590890" flipH="1" flipV="1">
            <a:off x="-3347422" y="14040077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7476261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A3776942-0940-47ED-AA5A-AB7C2236A50C}"/>
              </a:ext>
            </a:extLst>
          </p:cNvPr>
          <p:cNvSpPr/>
          <p:nvPr/>
        </p:nvSpPr>
        <p:spPr>
          <a:xfrm rot="19832075">
            <a:off x="2730774" y="13942394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45" name="Arrow: Circular 144">
            <a:extLst>
              <a:ext uri="{FF2B5EF4-FFF2-40B4-BE49-F238E27FC236}">
                <a16:creationId xmlns:a16="http://schemas.microsoft.com/office/drawing/2014/main" id="{6B8CA6D0-BE21-45DF-A95B-0573FC425EB8}"/>
              </a:ext>
            </a:extLst>
          </p:cNvPr>
          <p:cNvSpPr/>
          <p:nvPr/>
        </p:nvSpPr>
        <p:spPr>
          <a:xfrm rot="7739477" flipH="1">
            <a:off x="4462525" y="1686362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354806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Arrow: Circular 148">
            <a:extLst>
              <a:ext uri="{FF2B5EF4-FFF2-40B4-BE49-F238E27FC236}">
                <a16:creationId xmlns:a16="http://schemas.microsoft.com/office/drawing/2014/main" id="{551EA120-A547-4CAE-98C7-64362922BD1C}"/>
              </a:ext>
            </a:extLst>
          </p:cNvPr>
          <p:cNvSpPr/>
          <p:nvPr/>
        </p:nvSpPr>
        <p:spPr>
          <a:xfrm rot="8016409" flipH="1">
            <a:off x="3738862" y="1654594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640515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rrow: Circular 149">
            <a:extLst>
              <a:ext uri="{FF2B5EF4-FFF2-40B4-BE49-F238E27FC236}">
                <a16:creationId xmlns:a16="http://schemas.microsoft.com/office/drawing/2014/main" id="{7219AA8F-FA7E-450C-88DD-0DF4130C4E93}"/>
              </a:ext>
            </a:extLst>
          </p:cNvPr>
          <p:cNvSpPr/>
          <p:nvPr/>
        </p:nvSpPr>
        <p:spPr>
          <a:xfrm rot="8564179" flipH="1">
            <a:off x="2754270" y="15604861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267807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Arrow: Circular 156">
            <a:extLst>
              <a:ext uri="{FF2B5EF4-FFF2-40B4-BE49-F238E27FC236}">
                <a16:creationId xmlns:a16="http://schemas.microsoft.com/office/drawing/2014/main" id="{C314D7FD-89DE-47BB-A2BF-C12DE996CE78}"/>
              </a:ext>
            </a:extLst>
          </p:cNvPr>
          <p:cNvSpPr/>
          <p:nvPr/>
        </p:nvSpPr>
        <p:spPr>
          <a:xfrm rot="12615844" flipH="1" flipV="1">
            <a:off x="2874220" y="7738269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5296839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Arrow: Circular 157">
            <a:extLst>
              <a:ext uri="{FF2B5EF4-FFF2-40B4-BE49-F238E27FC236}">
                <a16:creationId xmlns:a16="http://schemas.microsoft.com/office/drawing/2014/main" id="{C88CFBFE-1E16-445D-ABE3-731B36AEFAF3}"/>
              </a:ext>
            </a:extLst>
          </p:cNvPr>
          <p:cNvSpPr/>
          <p:nvPr/>
        </p:nvSpPr>
        <p:spPr>
          <a:xfrm rot="11576984" flipH="1" flipV="1">
            <a:off x="2186195" y="10264074"/>
            <a:ext cx="17043968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7476261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A7960DA7-A086-4CB3-A449-FD802BBCE7E2}"/>
              </a:ext>
            </a:extLst>
          </p:cNvPr>
          <p:cNvSpPr/>
          <p:nvPr/>
        </p:nvSpPr>
        <p:spPr>
          <a:xfrm rot="1740000">
            <a:off x="15746979" y="13953186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F01B39B6-C9B6-41AA-9F9A-C110374631D1}"/>
              </a:ext>
            </a:extLst>
          </p:cNvPr>
          <p:cNvSpPr/>
          <p:nvPr/>
        </p:nvSpPr>
        <p:spPr>
          <a:xfrm rot="3812077">
            <a:off x="3962839" y="21141250"/>
            <a:ext cx="576072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EE338A8E-B343-4DEB-BF56-5F20D2A7A972}"/>
              </a:ext>
            </a:extLst>
          </p:cNvPr>
          <p:cNvSpPr/>
          <p:nvPr/>
        </p:nvSpPr>
        <p:spPr>
          <a:xfrm rot="3457372">
            <a:off x="4912246" y="20117919"/>
            <a:ext cx="3749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3B1D820E-5FA7-426B-875E-7C39BD95C3C7}"/>
              </a:ext>
            </a:extLst>
          </p:cNvPr>
          <p:cNvSpPr/>
          <p:nvPr/>
        </p:nvSpPr>
        <p:spPr>
          <a:xfrm rot="17760000">
            <a:off x="12109015" y="20995510"/>
            <a:ext cx="576072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CA1F7565-1160-4B6F-AA0A-12B07F444276}"/>
              </a:ext>
            </a:extLst>
          </p:cNvPr>
          <p:cNvSpPr/>
          <p:nvPr/>
        </p:nvSpPr>
        <p:spPr>
          <a:xfrm rot="18120000">
            <a:off x="12763698" y="20142628"/>
            <a:ext cx="374904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6" name="Arrow: Circular 165">
            <a:extLst>
              <a:ext uri="{FF2B5EF4-FFF2-40B4-BE49-F238E27FC236}">
                <a16:creationId xmlns:a16="http://schemas.microsoft.com/office/drawing/2014/main" id="{AF8747E5-013F-404D-A212-252550FC0DDD}"/>
              </a:ext>
            </a:extLst>
          </p:cNvPr>
          <p:cNvSpPr/>
          <p:nvPr/>
        </p:nvSpPr>
        <p:spPr>
          <a:xfrm rot="11845253" flipH="1">
            <a:off x="3872624" y="12027500"/>
            <a:ext cx="11606015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4360004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Arrow: Circular 166">
            <a:extLst>
              <a:ext uri="{FF2B5EF4-FFF2-40B4-BE49-F238E27FC236}">
                <a16:creationId xmlns:a16="http://schemas.microsoft.com/office/drawing/2014/main" id="{9554D50B-FE2A-47D4-B605-2AC2BD4720A0}"/>
              </a:ext>
            </a:extLst>
          </p:cNvPr>
          <p:cNvSpPr/>
          <p:nvPr/>
        </p:nvSpPr>
        <p:spPr>
          <a:xfrm rot="12379084" flipH="1">
            <a:off x="3333786" y="6513834"/>
            <a:ext cx="11606015" cy="7862129"/>
          </a:xfrm>
          <a:prstGeom prst="circularArrow">
            <a:avLst>
              <a:gd name="adj1" fmla="val 1597"/>
              <a:gd name="adj2" fmla="val 98466"/>
              <a:gd name="adj3" fmla="val 20930982"/>
              <a:gd name="adj4" fmla="val 16321772"/>
              <a:gd name="adj5" fmla="val 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CFBA2957-7EBA-4036-A642-5698150A4EFA}"/>
              </a:ext>
            </a:extLst>
          </p:cNvPr>
          <p:cNvSpPr/>
          <p:nvPr/>
        </p:nvSpPr>
        <p:spPr>
          <a:xfrm rot="1767925" flipV="1">
            <a:off x="3137211" y="15794617"/>
            <a:ext cx="219456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31010141-55F0-40C2-B25B-893FCC803D18}"/>
              </a:ext>
            </a:extLst>
          </p:cNvPr>
          <p:cNvSpPr/>
          <p:nvPr/>
        </p:nvSpPr>
        <p:spPr>
          <a:xfrm rot="19860000" flipV="1">
            <a:off x="16415133" y="15840396"/>
            <a:ext cx="219456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C12B0EA3-F4F7-4239-AF50-1F47BCA72DFB}"/>
              </a:ext>
            </a:extLst>
          </p:cNvPr>
          <p:cNvSpPr/>
          <p:nvPr/>
        </p:nvSpPr>
        <p:spPr>
          <a:xfrm rot="19426126">
            <a:off x="7562787" y="11596111"/>
            <a:ext cx="183765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823482BA-8C9B-43D8-BF5F-1ED4A0C054D2}"/>
              </a:ext>
            </a:extLst>
          </p:cNvPr>
          <p:cNvSpPr/>
          <p:nvPr/>
        </p:nvSpPr>
        <p:spPr>
          <a:xfrm rot="2160000">
            <a:off x="12261217" y="11587571"/>
            <a:ext cx="1837656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B8FE7555-3214-4E96-AC5A-F6F29168708D}"/>
              </a:ext>
            </a:extLst>
          </p:cNvPr>
          <p:cNvSpPr/>
          <p:nvPr/>
        </p:nvSpPr>
        <p:spPr>
          <a:xfrm rot="18061868">
            <a:off x="6582777" y="10706409"/>
            <a:ext cx="3206869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1229146-A9F1-4F9D-9DFF-9BEBB9661EEF}"/>
              </a:ext>
            </a:extLst>
          </p:cNvPr>
          <p:cNvSpPr/>
          <p:nvPr/>
        </p:nvSpPr>
        <p:spPr>
          <a:xfrm rot="752565">
            <a:off x="3408107" y="15646422"/>
            <a:ext cx="557784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BDEB6456-AA03-4235-A96D-C14E999F6BCA}"/>
              </a:ext>
            </a:extLst>
          </p:cNvPr>
          <p:cNvSpPr/>
          <p:nvPr/>
        </p:nvSpPr>
        <p:spPr>
          <a:xfrm rot="20820000">
            <a:off x="12611781" y="15713104"/>
            <a:ext cx="557784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B72F4EAD-9280-41CF-B7EF-AD92ADB8DE5B}"/>
              </a:ext>
            </a:extLst>
          </p:cNvPr>
          <p:cNvSpPr/>
          <p:nvPr/>
        </p:nvSpPr>
        <p:spPr>
          <a:xfrm rot="20930267">
            <a:off x="3272718" y="14091486"/>
            <a:ext cx="6126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7" name="Arrow: Right 176">
            <a:extLst>
              <a:ext uri="{FF2B5EF4-FFF2-40B4-BE49-F238E27FC236}">
                <a16:creationId xmlns:a16="http://schemas.microsoft.com/office/drawing/2014/main" id="{FADDF7DA-4E1F-41F2-B999-4FDAE6BFB945}"/>
              </a:ext>
            </a:extLst>
          </p:cNvPr>
          <p:cNvSpPr/>
          <p:nvPr/>
        </p:nvSpPr>
        <p:spPr>
          <a:xfrm rot="660000">
            <a:off x="12274358" y="14091659"/>
            <a:ext cx="6126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1C414CD1-336D-4CCB-8B53-D2C81482704E}"/>
              </a:ext>
            </a:extLst>
          </p:cNvPr>
          <p:cNvSpPr/>
          <p:nvPr/>
        </p:nvSpPr>
        <p:spPr>
          <a:xfrm rot="21195083">
            <a:off x="6765759" y="15648466"/>
            <a:ext cx="1097280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A5530916-2702-4FF4-A637-4518FBE0C815}"/>
              </a:ext>
            </a:extLst>
          </p:cNvPr>
          <p:cNvSpPr/>
          <p:nvPr/>
        </p:nvSpPr>
        <p:spPr>
          <a:xfrm rot="404917" flipV="1">
            <a:off x="7220632" y="14146562"/>
            <a:ext cx="10698480" cy="289431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D83CEDAD-838D-4D6F-8730-D76519A3ACD6}"/>
              </a:ext>
            </a:extLst>
          </p:cNvPr>
          <p:cNvSpPr/>
          <p:nvPr/>
        </p:nvSpPr>
        <p:spPr>
          <a:xfrm>
            <a:off x="8549103" y="12892984"/>
            <a:ext cx="822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8B401009-A39E-4F86-9505-C1497736EC43}"/>
              </a:ext>
            </a:extLst>
          </p:cNvPr>
          <p:cNvSpPr/>
          <p:nvPr/>
        </p:nvSpPr>
        <p:spPr>
          <a:xfrm>
            <a:off x="12166738" y="12900519"/>
            <a:ext cx="8229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BFD2F894-E8E6-4751-B896-46F073D966B1}"/>
              </a:ext>
            </a:extLst>
          </p:cNvPr>
          <p:cNvSpPr/>
          <p:nvPr/>
        </p:nvSpPr>
        <p:spPr>
          <a:xfrm>
            <a:off x="8364068" y="17312172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EFFF11BB-2B88-4388-9314-362BFFF443EB}"/>
              </a:ext>
            </a:extLst>
          </p:cNvPr>
          <p:cNvSpPr/>
          <p:nvPr/>
        </p:nvSpPr>
        <p:spPr>
          <a:xfrm>
            <a:off x="12842003" y="17293582"/>
            <a:ext cx="36576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9416DFD7-3B3F-4037-ADEF-C692E2D23ED6}"/>
              </a:ext>
            </a:extLst>
          </p:cNvPr>
          <p:cNvSpPr/>
          <p:nvPr/>
        </p:nvSpPr>
        <p:spPr>
          <a:xfrm>
            <a:off x="40523708" y="1483515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8B3AF868-4B3F-45E4-894B-8F4164A0FADE}"/>
              </a:ext>
            </a:extLst>
          </p:cNvPr>
          <p:cNvSpPr/>
          <p:nvPr/>
        </p:nvSpPr>
        <p:spPr>
          <a:xfrm>
            <a:off x="35230078" y="14835152"/>
            <a:ext cx="457200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81A981E-6756-4EBE-AAB3-7299FFF41DF2}"/>
              </a:ext>
            </a:extLst>
          </p:cNvPr>
          <p:cNvSpPr/>
          <p:nvPr/>
        </p:nvSpPr>
        <p:spPr>
          <a:xfrm>
            <a:off x="25712754" y="12211240"/>
            <a:ext cx="2638751" cy="1421132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Cefuroxime/Metronidazole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361F6A7-2AEC-485F-8513-2D7C9A168B9B}"/>
              </a:ext>
            </a:extLst>
          </p:cNvPr>
          <p:cNvSpPr/>
          <p:nvPr/>
        </p:nvSpPr>
        <p:spPr>
          <a:xfrm>
            <a:off x="29968359" y="12211240"/>
            <a:ext cx="4500887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Haematology/Chemistry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C6B29A7-73D0-43D6-955A-8A8F759F7E83}"/>
              </a:ext>
            </a:extLst>
          </p:cNvPr>
          <p:cNvSpPr/>
          <p:nvPr/>
        </p:nvSpPr>
        <p:spPr>
          <a:xfrm>
            <a:off x="35981262" y="12211240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Microbiology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CE33244-6696-4A93-A218-327C2D60DEC2}"/>
              </a:ext>
            </a:extLst>
          </p:cNvPr>
          <p:cNvSpPr/>
          <p:nvPr/>
        </p:nvSpPr>
        <p:spPr>
          <a:xfrm>
            <a:off x="41326960" y="12214867"/>
            <a:ext cx="2638751" cy="142113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Post-Op Surgical Pathology Lab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6570D13-7037-45AC-AF0A-A90C081B7241}"/>
              </a:ext>
            </a:extLst>
          </p:cNvPr>
          <p:cNvGrpSpPr/>
          <p:nvPr/>
        </p:nvGrpSpPr>
        <p:grpSpPr>
          <a:xfrm>
            <a:off x="34698777" y="14754153"/>
            <a:ext cx="459414" cy="447470"/>
            <a:chOff x="2758097" y="1219200"/>
            <a:chExt cx="548640" cy="548640"/>
          </a:xfrm>
        </p:grpSpPr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1A4380CC-AF9B-429D-963A-00AE538811F3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2" name="Plus Sign 191">
              <a:extLst>
                <a:ext uri="{FF2B5EF4-FFF2-40B4-BE49-F238E27FC236}">
                  <a16:creationId xmlns:a16="http://schemas.microsoft.com/office/drawing/2014/main" id="{7C8963C3-A8BB-45A2-9C7D-6C91F0E7467E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2522D2B-33B8-4616-8BC5-1A457C6C2D2F}"/>
              </a:ext>
            </a:extLst>
          </p:cNvPr>
          <p:cNvGrpSpPr/>
          <p:nvPr/>
        </p:nvGrpSpPr>
        <p:grpSpPr>
          <a:xfrm>
            <a:off x="39938522" y="14759421"/>
            <a:ext cx="459414" cy="447470"/>
            <a:chOff x="2758097" y="1219200"/>
            <a:chExt cx="548640" cy="548640"/>
          </a:xfrm>
        </p:grpSpPr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B6ACA941-6335-45A5-9F8F-9F0F05115DD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AA68D567-0560-4750-A7AD-A36C0BC753B5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17"/>
            </a:p>
          </p:txBody>
        </p:sp>
      </p:grp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39401456-9549-4E5C-B78D-434EF484F002}"/>
              </a:ext>
            </a:extLst>
          </p:cNvPr>
          <p:cNvSpPr/>
          <p:nvPr/>
        </p:nvSpPr>
        <p:spPr>
          <a:xfrm rot="19426126">
            <a:off x="29719967" y="14150324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B97FB80E-3F5D-405C-BEBB-74123EED1C4C}"/>
              </a:ext>
            </a:extLst>
          </p:cNvPr>
          <p:cNvSpPr/>
          <p:nvPr/>
        </p:nvSpPr>
        <p:spPr>
          <a:xfrm rot="19426126">
            <a:off x="35004812" y="1414120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B7210F34-368A-4D3E-85F8-AE9270E405D3}"/>
              </a:ext>
            </a:extLst>
          </p:cNvPr>
          <p:cNvSpPr/>
          <p:nvPr/>
        </p:nvSpPr>
        <p:spPr>
          <a:xfrm rot="19426126">
            <a:off x="40171442" y="14098457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242B7FB6-778F-4C2A-83C4-4CCB0B0F95DA}"/>
              </a:ext>
            </a:extLst>
          </p:cNvPr>
          <p:cNvSpPr/>
          <p:nvPr/>
        </p:nvSpPr>
        <p:spPr>
          <a:xfrm rot="2160000">
            <a:off x="33362424" y="14150019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A02ED68D-9156-4422-829C-22721F7A1457}"/>
              </a:ext>
            </a:extLst>
          </p:cNvPr>
          <p:cNvSpPr/>
          <p:nvPr/>
        </p:nvSpPr>
        <p:spPr>
          <a:xfrm rot="2160000">
            <a:off x="38592335" y="14054185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201" name="Arrow: Right 200">
            <a:extLst>
              <a:ext uri="{FF2B5EF4-FFF2-40B4-BE49-F238E27FC236}">
                <a16:creationId xmlns:a16="http://schemas.microsoft.com/office/drawing/2014/main" id="{3F3EE2AA-022A-4F9E-9EA9-35DB5702DC2B}"/>
              </a:ext>
            </a:extLst>
          </p:cNvPr>
          <p:cNvSpPr/>
          <p:nvPr/>
        </p:nvSpPr>
        <p:spPr>
          <a:xfrm rot="2160000">
            <a:off x="43643723" y="14076356"/>
            <a:ext cx="1554480" cy="281906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421" tIns="51206" rIns="102421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7"/>
          </a:p>
        </p:txBody>
      </p:sp>
      <p:sp>
        <p:nvSpPr>
          <p:cNvPr id="108" name="Arrow: U-Turn 107">
            <a:extLst>
              <a:ext uri="{FF2B5EF4-FFF2-40B4-BE49-F238E27FC236}">
                <a16:creationId xmlns:a16="http://schemas.microsoft.com/office/drawing/2014/main" id="{9AECF62A-3140-4F2A-831F-550AE065C0C6}"/>
              </a:ext>
            </a:extLst>
          </p:cNvPr>
          <p:cNvSpPr/>
          <p:nvPr/>
        </p:nvSpPr>
        <p:spPr>
          <a:xfrm rot="10800000" flipH="1">
            <a:off x="10602390" y="24969345"/>
            <a:ext cx="646856" cy="494736"/>
          </a:xfrm>
          <a:prstGeom prst="uturnArrow">
            <a:avLst>
              <a:gd name="adj1" fmla="val 21041"/>
              <a:gd name="adj2" fmla="val 20092"/>
              <a:gd name="adj3" fmla="val 20007"/>
              <a:gd name="adj4" fmla="val 395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8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3588</TotalTime>
  <Words>1129</Words>
  <Application>Microsoft Office PowerPoint</Application>
  <PresentationFormat>Custom</PresentationFormat>
  <Paragraphs>490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Stephen Lin</cp:lastModifiedBy>
  <cp:revision>154</cp:revision>
  <dcterms:created xsi:type="dcterms:W3CDTF">2018-05-28T00:35:12Z</dcterms:created>
  <dcterms:modified xsi:type="dcterms:W3CDTF">2019-05-28T00:47:00Z</dcterms:modified>
</cp:coreProperties>
</file>