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9947-184C-455A-A837-EAC79D77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8966-DF2E-4758-A70B-F5F741A9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FEDA-2E05-4CFE-B388-D64151C9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2EA0-0DAB-474E-AC4C-FC4EA9FA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E0FE-1663-4C8B-B827-A5D98DE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959E-1DA5-42BC-A6D8-18D3A6B6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03B4-1FD5-4229-AC03-8C738512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9FDB-44E0-4AD6-8AAE-0400A36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071D-3C66-4AB9-82B9-7727689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2D7-0F8F-4DA1-B939-C0E31F80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CE32-6DBC-4B0E-8FA9-F9F360AD2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B9F74-E49F-47B4-86D3-C9118C7F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3989-9EA7-48E5-91A8-32E9D90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8F1D-DF8C-478D-8EF0-3E042FD6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EBBE-4E83-46D1-BA96-3FA5380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447C-4C23-4B95-A454-FBA21CE2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2F-0B75-49F6-B11E-46634487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5DF4-FB6E-4E84-82E7-2C728FE2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4951-E39A-4F11-94FE-8C12548E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DA1-90E9-4F4F-9EEC-E36DA321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B857-D8E8-4D02-83BE-79F8061B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344A4-BF28-42EE-BDCF-CE9C2DE47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7BB6-F1E2-4212-8181-BA56723E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2EDE-8886-4365-BF84-DDD4441B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10C0-A4D7-4ED1-91D4-1D0F836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346E-D9CC-490D-9777-50AB34B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A4A1-9DA8-4A5C-981D-2A0DAAE9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1654-3326-4DAA-8807-EEA9DE1E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D365-FF52-4303-B12C-D9BFA2DC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711E-367B-43BA-9093-B685D493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035D8-D5D3-4BC7-90C1-40691766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6042-3A43-4D89-81DB-D08ACFAF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BE74-A466-4674-93E9-CB24EC42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324-B06B-46A1-9A97-F45DBAC4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04067-9663-4FB2-B8A5-3167CBBF6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46484-B357-4754-970F-EF836666B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C19EF-348B-421A-94FD-7DF5C759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6579D-3FC5-4802-9B9F-86501760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37AD3-BC17-4CB3-9035-569FC8A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A128-7344-45D5-A965-D056289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DB4B8-8D82-40A6-9199-1124CC0B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5822E-12D6-4CEC-B435-160EE32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7F404-CD1F-42EA-9430-FE1CAED9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7D3AF-11FE-4991-8EAB-5B76AE3F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684C6-FA7A-4C0F-BD1F-D31C045F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BED3-0EDA-4B16-A06B-333FF1E1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B467-077F-464C-89AF-3A092323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534C-6C49-422C-BD95-D5E5036D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2488D-7818-4D52-976E-E75EB5E6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1AAF-808A-468D-AF2A-BFF7B9D0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C2A5-A487-4A14-8F68-50B9187A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F8C96-0B16-4195-8F72-EED9EB18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0512-11DF-4CC5-99E1-EB901A71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70148-D684-445F-99AA-A0EF74180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AFF34-4842-4DFA-A9F6-99E3CA5D2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02667-4917-4E7B-B3B9-F93A976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86EC0-F129-4BE4-9D58-E1FC86E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AB1E-C156-4388-9B06-C220BF65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9B605-6F2D-43C4-9DBF-65D8186E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03310-466C-4CF0-9DD3-4831EDC4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A658-1386-49D2-9EF5-9EFCF1C7D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420A-3761-4A98-AAF0-4E2D12A8A48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9E51-2B42-430E-8EE4-8FB2D0FA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D9A9-C504-4D71-9B67-846F885B1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361-87B9-4D94-860D-7C911968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8CC2911-BC35-46A0-AE5D-BB9D88C7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327"/>
            <a:ext cx="12192000" cy="457534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3D6BEAF-E627-4AE4-8E0A-445602C457C4}"/>
              </a:ext>
            </a:extLst>
          </p:cNvPr>
          <p:cNvSpPr/>
          <p:nvPr/>
        </p:nvSpPr>
        <p:spPr>
          <a:xfrm>
            <a:off x="620202" y="2512612"/>
            <a:ext cx="954156" cy="485030"/>
          </a:xfrm>
          <a:prstGeom prst="wedgeRectCallout">
            <a:avLst>
              <a:gd name="adj1" fmla="val 25000"/>
              <a:gd name="adj2" fmla="val -1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75B0B4D-0535-45C0-9480-80675721E529}"/>
              </a:ext>
            </a:extLst>
          </p:cNvPr>
          <p:cNvSpPr/>
          <p:nvPr/>
        </p:nvSpPr>
        <p:spPr>
          <a:xfrm>
            <a:off x="1623030" y="3428999"/>
            <a:ext cx="1279196" cy="485030"/>
          </a:xfrm>
          <a:prstGeom prst="wedgeRectCallout">
            <a:avLst>
              <a:gd name="adj1" fmla="val 25000"/>
              <a:gd name="adj2" fmla="val -1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198931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4</cp:revision>
  <dcterms:created xsi:type="dcterms:W3CDTF">2019-05-21T02:04:08Z</dcterms:created>
  <dcterms:modified xsi:type="dcterms:W3CDTF">2019-05-22T02:11:07Z</dcterms:modified>
</cp:coreProperties>
</file>