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b7HnE03h8EopadUCIqu2LTl/B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201465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20201465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3">
            <a:alphaModFix/>
          </a:blip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84248" y="2284520"/>
            <a:ext cx="866775" cy="23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2666" y="1133921"/>
            <a:ext cx="197409" cy="8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84248" y="3706921"/>
            <a:ext cx="2329102" cy="26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/>
          <p:nvPr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7">
            <a:alphaModFix/>
          </a:blip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69928" y="220205"/>
            <a:ext cx="444769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7250" y="3754347"/>
            <a:ext cx="192825" cy="10428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20146509_0_101"/>
          <p:cNvSpPr txBox="1">
            <a:spLocks noGrp="1"/>
          </p:cNvSpPr>
          <p:nvPr>
            <p:ph type="title"/>
          </p:nvPr>
        </p:nvSpPr>
        <p:spPr>
          <a:xfrm>
            <a:off x="7038974" y="517036"/>
            <a:ext cx="4705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/>
              <a:t>PUC Achados</a:t>
            </a:r>
            <a:endParaRPr b="1"/>
          </a:p>
        </p:txBody>
      </p:sp>
      <p:grpSp>
        <p:nvGrpSpPr>
          <p:cNvPr id="94" name="Google Shape;94;g22020146509_0_101"/>
          <p:cNvGrpSpPr/>
          <p:nvPr/>
        </p:nvGrpSpPr>
        <p:grpSpPr>
          <a:xfrm>
            <a:off x="2872642" y="2350098"/>
            <a:ext cx="2844621" cy="1145982"/>
            <a:chOff x="2826979" y="1077922"/>
            <a:chExt cx="2844621" cy="1145982"/>
          </a:xfrm>
        </p:grpSpPr>
        <p:sp>
          <p:nvSpPr>
            <p:cNvPr id="95" name="Google Shape;95;g22020146509_0_101"/>
            <p:cNvSpPr/>
            <p:nvPr/>
          </p:nvSpPr>
          <p:spPr>
            <a:xfrm>
              <a:off x="3741490" y="1409351"/>
              <a:ext cx="1048500" cy="746700"/>
            </a:xfrm>
            <a:prstGeom prst="rect">
              <a:avLst/>
            </a:prstGeom>
            <a:solidFill>
              <a:srgbClr val="FBAB5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Reportar a Perda de Objeto</a:t>
              </a:r>
              <a:endParaRPr sz="1000"/>
            </a:p>
          </p:txBody>
        </p:sp>
        <p:sp>
          <p:nvSpPr>
            <p:cNvPr id="96" name="Google Shape;96;g22020146509_0_101"/>
            <p:cNvSpPr/>
            <p:nvPr/>
          </p:nvSpPr>
          <p:spPr>
            <a:xfrm>
              <a:off x="2826979" y="131707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Processo Manual</a:t>
              </a:r>
              <a:endParaRPr/>
            </a:p>
          </p:txBody>
        </p:sp>
        <p:sp>
          <p:nvSpPr>
            <p:cNvPr id="97" name="Google Shape;97;g22020146509_0_101"/>
            <p:cNvSpPr/>
            <p:nvPr/>
          </p:nvSpPr>
          <p:spPr>
            <a:xfrm>
              <a:off x="2832970" y="1635938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saber se o objeto foi roubado</a:t>
              </a:r>
              <a:endParaRPr/>
            </a:p>
          </p:txBody>
        </p:sp>
        <p:sp>
          <p:nvSpPr>
            <p:cNvPr id="98" name="Google Shape;98;g22020146509_0_101"/>
            <p:cNvSpPr/>
            <p:nvPr/>
          </p:nvSpPr>
          <p:spPr>
            <a:xfrm>
              <a:off x="2826979" y="1954804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g22020146509_0_101"/>
            <p:cNvSpPr/>
            <p:nvPr/>
          </p:nvSpPr>
          <p:spPr>
            <a:xfrm>
              <a:off x="4838574" y="107792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Acessar ferramentas da plataforma</a:t>
              </a:r>
              <a:endParaRPr sz="1300"/>
            </a:p>
          </p:txBody>
        </p:sp>
        <p:sp>
          <p:nvSpPr>
            <p:cNvPr id="100" name="Google Shape;100;g22020146509_0_101"/>
            <p:cNvSpPr/>
            <p:nvPr/>
          </p:nvSpPr>
          <p:spPr>
            <a:xfrm>
              <a:off x="4838565" y="1731426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Receber um feedback do status do objeto</a:t>
              </a:r>
              <a:endParaRPr sz="1300"/>
            </a:p>
          </p:txBody>
        </p:sp>
        <p:sp>
          <p:nvSpPr>
            <p:cNvPr id="101" name="Google Shape;101;g22020146509_0_101"/>
            <p:cNvSpPr/>
            <p:nvPr/>
          </p:nvSpPr>
          <p:spPr>
            <a:xfrm>
              <a:off x="4843600" y="1404667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</a:rPr>
                <a:t>Encontrar o item perdido</a:t>
              </a:r>
              <a:endParaRPr sz="700">
                <a:solidFill>
                  <a:schemeClr val="lt1"/>
                </a:solidFill>
              </a:endParaRPr>
            </a:p>
          </p:txBody>
        </p:sp>
      </p:grpSp>
      <p:grpSp>
        <p:nvGrpSpPr>
          <p:cNvPr id="102" name="Google Shape;102;g22020146509_0_101"/>
          <p:cNvGrpSpPr/>
          <p:nvPr/>
        </p:nvGrpSpPr>
        <p:grpSpPr>
          <a:xfrm>
            <a:off x="9052984" y="1275377"/>
            <a:ext cx="2856364" cy="906832"/>
            <a:chOff x="5904342" y="1317072"/>
            <a:chExt cx="2856364" cy="906832"/>
          </a:xfrm>
        </p:grpSpPr>
        <p:sp>
          <p:nvSpPr>
            <p:cNvPr id="103" name="Google Shape;103;g22020146509_0_101"/>
            <p:cNvSpPr/>
            <p:nvPr/>
          </p:nvSpPr>
          <p:spPr>
            <a:xfrm>
              <a:off x="6818853" y="1409351"/>
              <a:ext cx="1048500" cy="746700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Auditor</a:t>
              </a:r>
              <a:endParaRPr sz="1100"/>
            </a:p>
          </p:txBody>
        </p:sp>
        <p:sp>
          <p:nvSpPr>
            <p:cNvPr id="104" name="Google Shape;104;g22020146509_0_101"/>
            <p:cNvSpPr/>
            <p:nvPr/>
          </p:nvSpPr>
          <p:spPr>
            <a:xfrm>
              <a:off x="5904342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o estoque de objetos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2020146509_0_101"/>
            <p:cNvSpPr/>
            <p:nvPr/>
          </p:nvSpPr>
          <p:spPr>
            <a:xfrm>
              <a:off x="5910333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Registar a retirada de um objeto perdido</a:t>
              </a:r>
              <a:endParaRPr sz="1300"/>
            </a:p>
          </p:txBody>
        </p:sp>
        <p:sp>
          <p:nvSpPr>
            <p:cNvPr id="106" name="Google Shape;106;g22020146509_0_101"/>
            <p:cNvSpPr/>
            <p:nvPr/>
          </p:nvSpPr>
          <p:spPr>
            <a:xfrm>
              <a:off x="5904342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22020146509_0_101"/>
            <p:cNvSpPr/>
            <p:nvPr/>
          </p:nvSpPr>
          <p:spPr>
            <a:xfrm>
              <a:off x="7926715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Organizar o controle dos achados</a:t>
              </a:r>
              <a:endParaRPr sz="1300"/>
            </a:p>
          </p:txBody>
        </p:sp>
        <p:sp>
          <p:nvSpPr>
            <p:cNvPr id="108" name="Google Shape;108;g22020146509_0_101"/>
            <p:cNvSpPr/>
            <p:nvPr/>
          </p:nvSpPr>
          <p:spPr>
            <a:xfrm>
              <a:off x="7932706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22020146509_0_101"/>
            <p:cNvSpPr/>
            <p:nvPr/>
          </p:nvSpPr>
          <p:spPr>
            <a:xfrm>
              <a:off x="7926715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g22020146509_0_101"/>
          <p:cNvGrpSpPr/>
          <p:nvPr/>
        </p:nvGrpSpPr>
        <p:grpSpPr>
          <a:xfrm>
            <a:off x="5949155" y="1269302"/>
            <a:ext cx="2864753" cy="906832"/>
            <a:chOff x="9027842" y="1317072"/>
            <a:chExt cx="2864753" cy="906832"/>
          </a:xfrm>
        </p:grpSpPr>
        <p:sp>
          <p:nvSpPr>
            <p:cNvPr id="111" name="Google Shape;111;g22020146509_0_101"/>
            <p:cNvSpPr/>
            <p:nvPr/>
          </p:nvSpPr>
          <p:spPr>
            <a:xfrm>
              <a:off x="9942353" y="1409351"/>
              <a:ext cx="1048500" cy="746700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Atendente</a:t>
              </a:r>
              <a:endParaRPr sz="1100"/>
            </a:p>
          </p:txBody>
        </p:sp>
        <p:sp>
          <p:nvSpPr>
            <p:cNvPr id="112" name="Google Shape;112;g22020146509_0_101"/>
            <p:cNvSpPr/>
            <p:nvPr/>
          </p:nvSpPr>
          <p:spPr>
            <a:xfrm>
              <a:off x="9027842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Receber o objeto perdido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22020146509_0_101"/>
            <p:cNvSpPr/>
            <p:nvPr/>
          </p:nvSpPr>
          <p:spPr>
            <a:xfrm>
              <a:off x="9033833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situação do objeto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22020146509_0_101"/>
            <p:cNvSpPr/>
            <p:nvPr/>
          </p:nvSpPr>
          <p:spPr>
            <a:xfrm>
              <a:off x="9027842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22020146509_0_101"/>
            <p:cNvSpPr/>
            <p:nvPr/>
          </p:nvSpPr>
          <p:spPr>
            <a:xfrm>
              <a:off x="11058604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Cadastrar o objeto perdido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22020146509_0_101"/>
            <p:cNvSpPr/>
            <p:nvPr/>
          </p:nvSpPr>
          <p:spPr>
            <a:xfrm>
              <a:off x="11064595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Devolver objeto perdido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22020146509_0_101"/>
            <p:cNvSpPr/>
            <p:nvPr/>
          </p:nvSpPr>
          <p:spPr>
            <a:xfrm>
              <a:off x="11058604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g22020146509_0_101"/>
          <p:cNvGrpSpPr/>
          <p:nvPr/>
        </p:nvGrpSpPr>
        <p:grpSpPr>
          <a:xfrm>
            <a:off x="714350" y="1182506"/>
            <a:ext cx="1916529" cy="2431348"/>
            <a:chOff x="714350" y="1182506"/>
            <a:chExt cx="1916529" cy="2431348"/>
          </a:xfrm>
        </p:grpSpPr>
        <p:sp>
          <p:nvSpPr>
            <p:cNvPr id="119" name="Google Shape;119;g22020146509_0_101"/>
            <p:cNvSpPr/>
            <p:nvPr/>
          </p:nvSpPr>
          <p:spPr>
            <a:xfrm>
              <a:off x="714351" y="1182506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haver comunicação fluida entre secretaria-alunos</a:t>
              </a:r>
              <a:endParaRPr/>
            </a:p>
          </p:txBody>
        </p:sp>
        <p:sp>
          <p:nvSpPr>
            <p:cNvPr id="120" name="Google Shape;120;g22020146509_0_101"/>
            <p:cNvSpPr/>
            <p:nvPr/>
          </p:nvSpPr>
          <p:spPr>
            <a:xfrm>
              <a:off x="714350" y="1824988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Dificuldade em Saber o que está no achados e perdidos</a:t>
              </a:r>
              <a:endParaRPr/>
            </a:p>
          </p:txBody>
        </p:sp>
        <p:sp>
          <p:nvSpPr>
            <p:cNvPr id="121" name="Google Shape;121;g22020146509_0_101"/>
            <p:cNvSpPr/>
            <p:nvPr/>
          </p:nvSpPr>
          <p:spPr>
            <a:xfrm>
              <a:off x="1730879" y="1182506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há métodos eficazes de comunicar um item perdido em sala</a:t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22020146509_0_101"/>
            <p:cNvSpPr/>
            <p:nvPr/>
          </p:nvSpPr>
          <p:spPr>
            <a:xfrm>
              <a:off x="1730878" y="1824988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há métodos eficazes de comunicar um item encontrado em sala </a:t>
              </a:r>
              <a:endParaRPr/>
            </a:p>
          </p:txBody>
        </p:sp>
        <p:sp>
          <p:nvSpPr>
            <p:cNvPr id="123" name="Google Shape;123;g22020146509_0_101"/>
            <p:cNvSpPr/>
            <p:nvPr/>
          </p:nvSpPr>
          <p:spPr>
            <a:xfrm>
              <a:off x="714351" y="2442472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22020146509_0_101"/>
            <p:cNvSpPr/>
            <p:nvPr/>
          </p:nvSpPr>
          <p:spPr>
            <a:xfrm>
              <a:off x="714350" y="3084954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22020146509_0_101"/>
            <p:cNvSpPr/>
            <p:nvPr/>
          </p:nvSpPr>
          <p:spPr>
            <a:xfrm>
              <a:off x="1730879" y="2442472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22020146509_0_101"/>
            <p:cNvSpPr/>
            <p:nvPr/>
          </p:nvSpPr>
          <p:spPr>
            <a:xfrm>
              <a:off x="1730878" y="3084954"/>
              <a:ext cx="900000" cy="5289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g22020146509_0_101"/>
          <p:cNvGrpSpPr/>
          <p:nvPr/>
        </p:nvGrpSpPr>
        <p:grpSpPr>
          <a:xfrm>
            <a:off x="714349" y="4012600"/>
            <a:ext cx="1916529" cy="2431348"/>
            <a:chOff x="714349" y="3886765"/>
            <a:chExt cx="1916529" cy="2431348"/>
          </a:xfrm>
        </p:grpSpPr>
        <p:sp>
          <p:nvSpPr>
            <p:cNvPr id="128" name="Google Shape;128;g22020146509_0_101"/>
            <p:cNvSpPr/>
            <p:nvPr/>
          </p:nvSpPr>
          <p:spPr>
            <a:xfrm>
              <a:off x="714350" y="3886765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Ajudar a recuperar objetos perdidos</a:t>
              </a:r>
              <a:endParaRPr/>
            </a:p>
          </p:txBody>
        </p:sp>
        <p:sp>
          <p:nvSpPr>
            <p:cNvPr id="129" name="Google Shape;129;g22020146509_0_101"/>
            <p:cNvSpPr/>
            <p:nvPr/>
          </p:nvSpPr>
          <p:spPr>
            <a:xfrm>
              <a:off x="714349" y="4529247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Melhorar gerenciamento dos achados e perdidos</a:t>
              </a:r>
              <a:endParaRPr/>
            </a:p>
          </p:txBody>
        </p:sp>
        <p:sp>
          <p:nvSpPr>
            <p:cNvPr id="130" name="Google Shape;130;g22020146509_0_101"/>
            <p:cNvSpPr/>
            <p:nvPr/>
          </p:nvSpPr>
          <p:spPr>
            <a:xfrm>
              <a:off x="1730878" y="3886765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comunicação eficaz entre secretaria e alunos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22020146509_0_101"/>
            <p:cNvSpPr/>
            <p:nvPr/>
          </p:nvSpPr>
          <p:spPr>
            <a:xfrm>
              <a:off x="1730877" y="4529247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Receber feedback`s sobre itens perdidos</a:t>
              </a:r>
              <a:endParaRPr/>
            </a:p>
          </p:txBody>
        </p:sp>
        <p:sp>
          <p:nvSpPr>
            <p:cNvPr id="132" name="Google Shape;132;g22020146509_0_101"/>
            <p:cNvSpPr/>
            <p:nvPr/>
          </p:nvSpPr>
          <p:spPr>
            <a:xfrm>
              <a:off x="714350" y="5146731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Rastreabilizar os objetos perdidos </a:t>
              </a:r>
              <a:endParaRPr/>
            </a:p>
          </p:txBody>
        </p:sp>
        <p:sp>
          <p:nvSpPr>
            <p:cNvPr id="133" name="Google Shape;133;g22020146509_0_101"/>
            <p:cNvSpPr/>
            <p:nvPr/>
          </p:nvSpPr>
          <p:spPr>
            <a:xfrm>
              <a:off x="714349" y="5789213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g22020146509_0_101"/>
            <p:cNvSpPr/>
            <p:nvPr/>
          </p:nvSpPr>
          <p:spPr>
            <a:xfrm>
              <a:off x="1730878" y="5146731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g22020146509_0_101"/>
            <p:cNvSpPr/>
            <p:nvPr/>
          </p:nvSpPr>
          <p:spPr>
            <a:xfrm>
              <a:off x="1730877" y="5789213"/>
              <a:ext cx="900000" cy="5289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g22020146509_0_101"/>
          <p:cNvGrpSpPr/>
          <p:nvPr/>
        </p:nvGrpSpPr>
        <p:grpSpPr>
          <a:xfrm>
            <a:off x="2870500" y="1271240"/>
            <a:ext cx="2839586" cy="906832"/>
            <a:chOff x="2826979" y="1317072"/>
            <a:chExt cx="2839586" cy="906832"/>
          </a:xfrm>
        </p:grpSpPr>
        <p:sp>
          <p:nvSpPr>
            <p:cNvPr id="137" name="Google Shape;137;g22020146509_0_101"/>
            <p:cNvSpPr/>
            <p:nvPr/>
          </p:nvSpPr>
          <p:spPr>
            <a:xfrm>
              <a:off x="3741490" y="1409351"/>
              <a:ext cx="1048500" cy="746700"/>
            </a:xfrm>
            <a:prstGeom prst="rect">
              <a:avLst/>
            </a:prstGeom>
            <a:solidFill>
              <a:srgbClr val="595959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Pessoa</a:t>
              </a:r>
              <a:endParaRPr sz="1200"/>
            </a:p>
          </p:txBody>
        </p:sp>
        <p:sp>
          <p:nvSpPr>
            <p:cNvPr id="138" name="Google Shape;138;g22020146509_0_101"/>
            <p:cNvSpPr/>
            <p:nvPr/>
          </p:nvSpPr>
          <p:spPr>
            <a:xfrm>
              <a:off x="2826979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Reportar a Perda de objeto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22020146509_0_101"/>
            <p:cNvSpPr/>
            <p:nvPr/>
          </p:nvSpPr>
          <p:spPr>
            <a:xfrm>
              <a:off x="2832970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Informar localização do objeto perdido</a:t>
              </a:r>
              <a:endParaRPr sz="13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g22020146509_0_101"/>
            <p:cNvSpPr/>
            <p:nvPr/>
          </p:nvSpPr>
          <p:spPr>
            <a:xfrm>
              <a:off x="2826979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1" name="Google Shape;141;g22020146509_0_101"/>
            <p:cNvSpPr/>
            <p:nvPr/>
          </p:nvSpPr>
          <p:spPr>
            <a:xfrm>
              <a:off x="4832574" y="1317072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Encontrar Objeto Perdido</a:t>
              </a:r>
              <a:endParaRPr/>
            </a:p>
          </p:txBody>
        </p:sp>
        <p:sp>
          <p:nvSpPr>
            <p:cNvPr id="142" name="Google Shape;142;g22020146509_0_101"/>
            <p:cNvSpPr/>
            <p:nvPr/>
          </p:nvSpPr>
          <p:spPr>
            <a:xfrm>
              <a:off x="4838565" y="1635938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/>
                <a:t>Receber Objeto </a:t>
              </a:r>
              <a:endParaRPr sz="700"/>
            </a:p>
          </p:txBody>
        </p:sp>
        <p:sp>
          <p:nvSpPr>
            <p:cNvPr id="143" name="Google Shape;143;g22020146509_0_101"/>
            <p:cNvSpPr/>
            <p:nvPr/>
          </p:nvSpPr>
          <p:spPr>
            <a:xfrm>
              <a:off x="4832574" y="1954804"/>
              <a:ext cx="828000" cy="269100"/>
            </a:xfrm>
            <a:prstGeom prst="rect">
              <a:avLst/>
            </a:prstGeom>
            <a:solidFill>
              <a:srgbClr val="FBAB53"/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g22020146509_0_101"/>
          <p:cNvGrpSpPr/>
          <p:nvPr/>
        </p:nvGrpSpPr>
        <p:grpSpPr>
          <a:xfrm>
            <a:off x="5948598" y="2584916"/>
            <a:ext cx="2839586" cy="906832"/>
            <a:chOff x="2826979" y="1317072"/>
            <a:chExt cx="2839586" cy="906832"/>
          </a:xfrm>
        </p:grpSpPr>
        <p:sp>
          <p:nvSpPr>
            <p:cNvPr id="145" name="Google Shape;145;g22020146509_0_101"/>
            <p:cNvSpPr/>
            <p:nvPr/>
          </p:nvSpPr>
          <p:spPr>
            <a:xfrm>
              <a:off x="3741490" y="1409351"/>
              <a:ext cx="1048500" cy="746700"/>
            </a:xfrm>
            <a:prstGeom prst="rect">
              <a:avLst/>
            </a:prstGeom>
            <a:solidFill>
              <a:srgbClr val="FBAB5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situação do objeto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146" name="Google Shape;146;g22020146509_0_101"/>
            <p:cNvSpPr/>
            <p:nvPr/>
          </p:nvSpPr>
          <p:spPr>
            <a:xfrm>
              <a:off x="2826979" y="131707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Planilha pública</a:t>
              </a:r>
              <a:endParaRPr/>
            </a:p>
          </p:txBody>
        </p:sp>
        <p:sp>
          <p:nvSpPr>
            <p:cNvPr id="147" name="Google Shape;147;g22020146509_0_101"/>
            <p:cNvSpPr/>
            <p:nvPr/>
          </p:nvSpPr>
          <p:spPr>
            <a:xfrm>
              <a:off x="2832970" y="1635938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 humano na manipulação de dados</a:t>
              </a: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22020146509_0_101"/>
            <p:cNvSpPr/>
            <p:nvPr/>
          </p:nvSpPr>
          <p:spPr>
            <a:xfrm>
              <a:off x="2826979" y="1954804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22020146509_0_101"/>
            <p:cNvSpPr/>
            <p:nvPr/>
          </p:nvSpPr>
          <p:spPr>
            <a:xfrm>
              <a:off x="4832574" y="131707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Gerenciamento privado</a:t>
              </a:r>
              <a:endParaRPr/>
            </a:p>
          </p:txBody>
        </p:sp>
        <p:sp>
          <p:nvSpPr>
            <p:cNvPr id="150" name="Google Shape;150;g22020146509_0_101"/>
            <p:cNvSpPr/>
            <p:nvPr/>
          </p:nvSpPr>
          <p:spPr>
            <a:xfrm>
              <a:off x="4838565" y="1635938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Dados protegidos e rastreáveis</a:t>
              </a:r>
              <a:endParaRPr/>
            </a:p>
          </p:txBody>
        </p:sp>
        <p:sp>
          <p:nvSpPr>
            <p:cNvPr id="151" name="Google Shape;151;g22020146509_0_101"/>
            <p:cNvSpPr/>
            <p:nvPr/>
          </p:nvSpPr>
          <p:spPr>
            <a:xfrm>
              <a:off x="4832574" y="1954804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</a:rPr>
                <a:t>Acessar sistema como funcionário</a:t>
              </a:r>
              <a:endParaRPr sz="700">
                <a:solidFill>
                  <a:schemeClr val="lt1"/>
                </a:solidFill>
              </a:endParaRPr>
            </a:p>
          </p:txBody>
        </p:sp>
      </p:grpSp>
      <p:grpSp>
        <p:nvGrpSpPr>
          <p:cNvPr id="152" name="Google Shape;152;g22020146509_0_101"/>
          <p:cNvGrpSpPr/>
          <p:nvPr/>
        </p:nvGrpSpPr>
        <p:grpSpPr>
          <a:xfrm>
            <a:off x="9061398" y="2597073"/>
            <a:ext cx="2839586" cy="906832"/>
            <a:chOff x="2826979" y="1317072"/>
            <a:chExt cx="2839586" cy="906832"/>
          </a:xfrm>
        </p:grpSpPr>
        <p:sp>
          <p:nvSpPr>
            <p:cNvPr id="153" name="Google Shape;153;g22020146509_0_101"/>
            <p:cNvSpPr/>
            <p:nvPr/>
          </p:nvSpPr>
          <p:spPr>
            <a:xfrm>
              <a:off x="3741490" y="1409351"/>
              <a:ext cx="1048500" cy="746700"/>
            </a:xfrm>
            <a:prstGeom prst="rect">
              <a:avLst/>
            </a:prstGeom>
            <a:solidFill>
              <a:srgbClr val="FBAB53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Gerenciar o estoque de objetos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22020146509_0_101"/>
            <p:cNvSpPr/>
            <p:nvPr/>
          </p:nvSpPr>
          <p:spPr>
            <a:xfrm>
              <a:off x="2826979" y="131707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Planilha Pública</a:t>
              </a:r>
              <a:endParaRPr/>
            </a:p>
          </p:txBody>
        </p:sp>
        <p:sp>
          <p:nvSpPr>
            <p:cNvPr id="155" name="Google Shape;155;g22020146509_0_101"/>
            <p:cNvSpPr/>
            <p:nvPr/>
          </p:nvSpPr>
          <p:spPr>
            <a:xfrm>
              <a:off x="2832970" y="1635938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 humano na manipulação de dados</a:t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2020146509_0_101"/>
            <p:cNvSpPr/>
            <p:nvPr/>
          </p:nvSpPr>
          <p:spPr>
            <a:xfrm>
              <a:off x="2826979" y="1954804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são rastreáveis</a:t>
              </a:r>
              <a:endParaRPr/>
            </a:p>
          </p:txBody>
        </p:sp>
        <p:sp>
          <p:nvSpPr>
            <p:cNvPr id="157" name="Google Shape;157;g22020146509_0_101"/>
            <p:cNvSpPr/>
            <p:nvPr/>
          </p:nvSpPr>
          <p:spPr>
            <a:xfrm>
              <a:off x="4832574" y="1317072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Gerenciar privado</a:t>
              </a:r>
              <a:endParaRPr/>
            </a:p>
          </p:txBody>
        </p:sp>
        <p:sp>
          <p:nvSpPr>
            <p:cNvPr id="158" name="Google Shape;158;g22020146509_0_101"/>
            <p:cNvSpPr/>
            <p:nvPr/>
          </p:nvSpPr>
          <p:spPr>
            <a:xfrm>
              <a:off x="4838565" y="1635938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Dados protegidos e rastreáveis</a:t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22020146509_0_101"/>
            <p:cNvSpPr/>
            <p:nvPr/>
          </p:nvSpPr>
          <p:spPr>
            <a:xfrm>
              <a:off x="4832574" y="1954804"/>
              <a:ext cx="828000" cy="269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Controlar a entrada e saída de objetos</a:t>
              </a:r>
              <a:endParaRPr/>
            </a:p>
          </p:txBody>
        </p:sp>
      </p:grpSp>
      <p:grpSp>
        <p:nvGrpSpPr>
          <p:cNvPr id="160" name="Google Shape;160;g22020146509_0_101"/>
          <p:cNvGrpSpPr/>
          <p:nvPr/>
        </p:nvGrpSpPr>
        <p:grpSpPr>
          <a:xfrm>
            <a:off x="9385014" y="4048235"/>
            <a:ext cx="2359354" cy="2431348"/>
            <a:chOff x="9385014" y="4048235"/>
            <a:chExt cx="2359354" cy="2431348"/>
          </a:xfrm>
        </p:grpSpPr>
        <p:sp>
          <p:nvSpPr>
            <p:cNvPr id="161" name="Google Shape;161;g22020146509_0_101"/>
            <p:cNvSpPr/>
            <p:nvPr/>
          </p:nvSpPr>
          <p:spPr>
            <a:xfrm>
              <a:off x="9385015" y="404823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          Realizar o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          Cadastro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         de administrador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g22020146509_0_101"/>
            <p:cNvSpPr/>
            <p:nvPr/>
          </p:nvSpPr>
          <p:spPr>
            <a:xfrm>
              <a:off x="9385014" y="4690717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          Ver 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          protocolos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         de perda abertos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22020146509_0_101"/>
            <p:cNvSpPr/>
            <p:nvPr/>
          </p:nvSpPr>
          <p:spPr>
            <a:xfrm>
              <a:off x="10611268" y="404823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         Supervisionar 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         estoque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        dos objeto Perdidos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22020146509_0_101"/>
            <p:cNvSpPr/>
            <p:nvPr/>
          </p:nvSpPr>
          <p:spPr>
            <a:xfrm>
              <a:off x="10611267" y="4690717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Rastrear o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Histórico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do objeto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2020146509_0_101"/>
            <p:cNvSpPr/>
            <p:nvPr/>
          </p:nvSpPr>
          <p:spPr>
            <a:xfrm>
              <a:off x="9385015" y="530820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2020146509_0_101"/>
            <p:cNvSpPr/>
            <p:nvPr/>
          </p:nvSpPr>
          <p:spPr>
            <a:xfrm>
              <a:off x="9385014" y="595068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g22020146509_0_101"/>
            <p:cNvSpPr/>
            <p:nvPr/>
          </p:nvSpPr>
          <p:spPr>
            <a:xfrm>
              <a:off x="10611268" y="530820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g22020146509_0_101"/>
            <p:cNvSpPr/>
            <p:nvPr/>
          </p:nvSpPr>
          <p:spPr>
            <a:xfrm>
              <a:off x="10611267" y="595068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g22020146509_0_101"/>
          <p:cNvGrpSpPr/>
          <p:nvPr/>
        </p:nvGrpSpPr>
        <p:grpSpPr>
          <a:xfrm>
            <a:off x="6240803" y="4053133"/>
            <a:ext cx="2359354" cy="2431348"/>
            <a:chOff x="6240803" y="4053133"/>
            <a:chExt cx="2359354" cy="2431348"/>
          </a:xfrm>
        </p:grpSpPr>
        <p:sp>
          <p:nvSpPr>
            <p:cNvPr id="170" name="Google Shape;170;g22020146509_0_101"/>
            <p:cNvSpPr/>
            <p:nvPr/>
          </p:nvSpPr>
          <p:spPr>
            <a:xfrm>
              <a:off x="6240804" y="405313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Realizar o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Cadastro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de funcionário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2020146509_0_101"/>
            <p:cNvSpPr/>
            <p:nvPr/>
          </p:nvSpPr>
          <p:spPr>
            <a:xfrm>
              <a:off x="6240803" y="469561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Armazenar 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objeto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no estoque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22020146509_0_101"/>
            <p:cNvSpPr/>
            <p:nvPr/>
          </p:nvSpPr>
          <p:spPr>
            <a:xfrm>
              <a:off x="7467057" y="405313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Registrar 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entrada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do objeto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22020146509_0_101"/>
            <p:cNvSpPr/>
            <p:nvPr/>
          </p:nvSpPr>
          <p:spPr>
            <a:xfrm>
              <a:off x="7467056" y="469561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Registrar 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retirada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do objeto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22020146509_0_101"/>
            <p:cNvSpPr/>
            <p:nvPr/>
          </p:nvSpPr>
          <p:spPr>
            <a:xfrm>
              <a:off x="6240804" y="5313099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2020146509_0_101"/>
            <p:cNvSpPr/>
            <p:nvPr/>
          </p:nvSpPr>
          <p:spPr>
            <a:xfrm>
              <a:off x="7467057" y="5313099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22020146509_0_101"/>
            <p:cNvSpPr/>
            <p:nvPr/>
          </p:nvSpPr>
          <p:spPr>
            <a:xfrm>
              <a:off x="7467056" y="595558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g22020146509_0_101"/>
            <p:cNvSpPr/>
            <p:nvPr/>
          </p:nvSpPr>
          <p:spPr>
            <a:xfrm>
              <a:off x="6240803" y="595558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g22020146509_0_101"/>
          <p:cNvGrpSpPr/>
          <p:nvPr/>
        </p:nvGrpSpPr>
        <p:grpSpPr>
          <a:xfrm>
            <a:off x="3252924" y="4049953"/>
            <a:ext cx="2359354" cy="2431348"/>
            <a:chOff x="3252924" y="4049953"/>
            <a:chExt cx="2359354" cy="2431348"/>
          </a:xfrm>
        </p:grpSpPr>
        <p:sp>
          <p:nvSpPr>
            <p:cNvPr id="179" name="Google Shape;179;g22020146509_0_101"/>
            <p:cNvSpPr/>
            <p:nvPr/>
          </p:nvSpPr>
          <p:spPr>
            <a:xfrm>
              <a:off x="3252925" y="404995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Realizar 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Cadastro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da pessoa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2020146509_0_101"/>
            <p:cNvSpPr/>
            <p:nvPr/>
          </p:nvSpPr>
          <p:spPr>
            <a:xfrm>
              <a:off x="3252924" y="469243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Receber 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Feedback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sobre o item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2020146509_0_101"/>
            <p:cNvSpPr/>
            <p:nvPr/>
          </p:nvSpPr>
          <p:spPr>
            <a:xfrm>
              <a:off x="4479178" y="4049953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Abrir 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Protocolo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de Perda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2020146509_0_101"/>
            <p:cNvSpPr/>
            <p:nvPr/>
          </p:nvSpPr>
          <p:spPr>
            <a:xfrm>
              <a:off x="4479177" y="4692435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A:	Realizar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R:	avaliação do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O:	processo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22020146509_0_101"/>
            <p:cNvSpPr/>
            <p:nvPr/>
          </p:nvSpPr>
          <p:spPr>
            <a:xfrm>
              <a:off x="3252924" y="595240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2020146509_0_101"/>
            <p:cNvSpPr/>
            <p:nvPr/>
          </p:nvSpPr>
          <p:spPr>
            <a:xfrm>
              <a:off x="4479177" y="5952401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2020146509_0_101"/>
            <p:cNvSpPr/>
            <p:nvPr/>
          </p:nvSpPr>
          <p:spPr>
            <a:xfrm>
              <a:off x="3252925" y="5309919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22020146509_0_101"/>
            <p:cNvSpPr/>
            <p:nvPr/>
          </p:nvSpPr>
          <p:spPr>
            <a:xfrm>
              <a:off x="4479178" y="5309919"/>
              <a:ext cx="1133100" cy="5289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22020146509_0_101"/>
          <p:cNvSpPr/>
          <p:nvPr/>
        </p:nvSpPr>
        <p:spPr>
          <a:xfrm>
            <a:off x="4880691" y="3344739"/>
            <a:ext cx="828000" cy="269100"/>
          </a:xfrm>
          <a:prstGeom prst="rect">
            <a:avLst/>
          </a:prstGeom>
          <a:solidFill>
            <a:srgbClr val="59595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Enviar avaliação sobre o processo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PUC Achados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Cristina Vercosa Perez Barrios de Souza</dc:creator>
  <cp:lastModifiedBy>Lucas Ribeiro Kempa</cp:lastModifiedBy>
  <cp:revision>1</cp:revision>
  <dcterms:created xsi:type="dcterms:W3CDTF">2020-04-01T15:00:39Z</dcterms:created>
  <dcterms:modified xsi:type="dcterms:W3CDTF">2024-08-19T11:50:28Z</dcterms:modified>
</cp:coreProperties>
</file>