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2" r:id="rId6"/>
    <p:sldId id="264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4" r:id="rId17"/>
    <p:sldId id="276" r:id="rId18"/>
    <p:sldId id="271" r:id="rId19"/>
    <p:sldId id="273" r:id="rId20"/>
    <p:sldId id="272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90D10-1EE0-6A64-5474-91E7A71DA17B}" v="134" dt="2024-12-07T16:28:4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70823" autoAdjust="0"/>
  </p:normalViewPr>
  <p:slideViewPr>
    <p:cSldViewPr snapToGrid="0">
      <p:cViewPr varScale="1">
        <p:scale>
          <a:sx n="78" d="100"/>
          <a:sy n="78" d="100"/>
        </p:scale>
        <p:origin x="3120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332A-25C0-45F5-ABFA-327BCFCB2B3F}" type="datetimeFigureOut">
              <a:t>19.12.2024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25D1-9C18-4D54-942B-1AC1FB7F1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23D02-D6B4-F0C8-9620-0241F21A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FE24B-A778-296D-98B9-6644CB851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C0F42-1062-0CCD-3E28-AEF69178A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9C612-6017-27B6-2327-B9328A293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3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16BF9-C3EC-B660-A5EA-6548C302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BEB33-59AF-3D00-0D22-C70B9EE11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6541F-22A0-19D1-B331-538674876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DD2A-3138-263F-65F3-D359ADF15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AC7F-DF17-1296-6D5A-5DA35592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D6060F-896B-AA64-1A70-FBC7579E2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54A8F-1D62-C58D-16CD-B5F79C2D3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7C6A-DAD8-6A9D-A7F1-5898CEAF6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E131-7FDB-50FA-EABB-77F49F5A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4821D-307D-6B8C-B75E-B097A668A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535A4-ADDF-16EC-4ECB-4062A4E2D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06D4-2521-10B6-62F2-61A840D26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1258-D115-3AC0-D7FD-04F7FD8F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EBFF0-CBFC-F9BD-A8A4-8D52BBF44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A616-00B0-F960-CD2F-3722D31DC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B062-45EF-CDE5-631E-27A54447D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5C0E8-9330-ED33-18E2-746CDE95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110F0-53F6-69B1-DF14-EF1554508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4ED9D-B990-C7D7-F4F0-F9FAFA728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846-6793-10EA-86BD-E9D98EB83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4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4351E-0DD3-1600-7612-0B885949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F9F36-1C5D-A448-D19D-857F4AFCA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C7F34-D924-918A-1F46-CB9F0843E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180BE-869A-3CBF-ACE5-235AEA608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5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BD8D-6513-1D7D-EBFF-14C45CF5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48D4B-954C-98C9-94A4-44BA4E7E1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D4E790-9042-331D-3653-752A31D47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  <a:latin typeface="YS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491D0-973B-5913-ACBB-077AB9F10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25609-3201-56FE-9FEF-ABB8A9C4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9F2FE-8614-34BD-0CF2-87DAD8873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83D7B-CB5F-FBCB-06A0-42E0EA287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0B17-5DF2-75F4-0D03-6C225ED0D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3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1AB8D-AB95-013D-DD35-A1462CD1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C8174-1439-CAC4-ED57-9CDB18F88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65B59-A720-759D-D943-2730A9849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28C4-04DA-76EB-5ABB-BB5811325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C23A-F8C4-9F91-790A-45742ECBA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76190-BF44-5B3E-66A4-FC57A74F8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2C786-9F5F-0126-B5B6-443E7F1B1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C4C6-01A0-2F80-B8BF-CB60FE738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6F2C-C824-EB94-EDEA-ADC20F47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4C1B4-D12A-FF9A-F3E5-16EBC03B5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D1406-0105-DDC2-475D-C68D19643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9B8A6-8CF9-51F5-0A45-0159DE168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6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5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29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5880" y="6453002"/>
            <a:ext cx="605490" cy="365125"/>
          </a:xfrm>
        </p:spPr>
        <p:txBody>
          <a:bodyPr/>
          <a:lstStyle>
            <a:lvl1pPr>
              <a:defRPr sz="24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5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0" dirty="0" err="1">
                <a:latin typeface="Aptos"/>
                <a:ea typeface="Calibri"/>
                <a:cs typeface="Calibri"/>
              </a:rPr>
              <a:t>Высокопроизводительные</a:t>
            </a:r>
            <a:r>
              <a:rPr lang="en-US" sz="4400" b="0" dirty="0">
                <a:latin typeface="Aptos"/>
                <a:ea typeface="Calibri"/>
                <a:cs typeface="Calibri"/>
              </a:rPr>
              <a:t> </a:t>
            </a:r>
            <a:r>
              <a:rPr lang="en-US" sz="4400" b="0" dirty="0" err="1">
                <a:latin typeface="Aptos"/>
                <a:ea typeface="Calibri"/>
                <a:cs typeface="Calibri"/>
              </a:rPr>
              <a:t>вычисления</a:t>
            </a:r>
            <a:r>
              <a:rPr lang="en-US" sz="4400" b="0" dirty="0">
                <a:latin typeface="Aptos"/>
                <a:ea typeface="Calibri"/>
                <a:cs typeface="Calibri"/>
              </a:rPr>
              <a:t> в </a:t>
            </a:r>
            <a:r>
              <a:rPr lang="en-US" sz="4400" b="0" dirty="0" err="1">
                <a:latin typeface="Aptos"/>
                <a:ea typeface="Calibri"/>
                <a:cs typeface="Calibri"/>
              </a:rPr>
              <a:t>браузере</a:t>
            </a:r>
            <a:endParaRPr lang="en-US" sz="4400" dirty="0" err="1">
              <a:latin typeface="Aptos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  <a:ea typeface="Calibri"/>
                <a:cs typeface="Calibri"/>
              </a:rPr>
              <a:t>МПР11 </a:t>
            </a:r>
            <a:r>
              <a:rPr lang="en-US" dirty="0" err="1">
                <a:latin typeface="Aptos"/>
                <a:ea typeface="Calibri"/>
                <a:cs typeface="Calibri"/>
              </a:rPr>
              <a:t>Голосуев</a:t>
            </a:r>
            <a:r>
              <a:rPr lang="en-US" dirty="0">
                <a:latin typeface="Aptos"/>
                <a:ea typeface="Calibri"/>
                <a:cs typeface="Calibri"/>
              </a:rPr>
              <a:t> Д. В.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 Worker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pic>
        <p:nvPicPr>
          <p:cNvPr id="3" name="Picture 2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54A7215A-5C40-DB46-1AC8-82C2BA04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76" y="866564"/>
            <a:ext cx="9306560" cy="57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E3E15-E2FE-1478-AE9D-8A6459F7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E5F5-5300-FB35-2F15-A0E8AD6F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WebGL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380A-0023-6195-37ED-2EE673EE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BA15-6EBF-C850-D315-39DB807D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4DE5-23ED-748C-D956-B255F18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02A963-87D4-1EF7-425A-03708D9F6517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2011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4CBF5B-AF6A-9C11-1DC8-7BECBCCDDB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7091" y="880798"/>
            <a:ext cx="119149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Основан на OpenGL ES 2.0 (адаптирован для мобильных устройств).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Дает браузерам доступ к видеокарте для рендеринга 2D и 3D-графики.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Применение: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3D-игры, созданные с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Unity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Unreal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Визуализация данных, симуляции.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Библиотека Three.js для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фронтенд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-разработчиков.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4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4E3F-4DFC-15A5-715A-6C7E1C82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2592-87B0-C6F6-E512-617F91EE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asm.js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D774-4C48-D1FD-54CC-1D5D255D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1AE9-C016-1D11-3360-99B9163B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83BA-371C-FF54-09CB-BBBE9EC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F3696C-8C2A-3664-786C-8856E46FA402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201</a:t>
            </a:r>
            <a:r>
              <a:rPr lang="ru-RU" dirty="0">
                <a:latin typeface="Aptos"/>
              </a:rPr>
              <a:t>3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F04289-DFED-9C2A-3A42-2420397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13" y="989271"/>
            <a:ext cx="8983017" cy="51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9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5ED2B-21A3-00EF-9DAE-E7580120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53A6-9A20-FDE3-7CAC-E54D9631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9811-DE91-A767-BFA2-FA0D0FDC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D619-E0F9-1BCB-C01F-19A53A4C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679B-0B53-843B-7101-2C3F3C49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42C054-1F55-57A4-8D51-03CF98F1D03E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2017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14B25EC-E012-88FD-0D48-768921C6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75" y="771112"/>
            <a:ext cx="8969226" cy="35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2F8BB0-1B46-1A7B-EF4E-A3A6DC40D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75" y="4396334"/>
            <a:ext cx="8850618" cy="22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07BC-D18F-9895-9D9A-73735F7A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7FE5-16DC-DA03-8DD6-AE91039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5067-98A9-CB20-2C17-AC7B6830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F044-C6E1-9F6F-6EFD-099706B0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3585-35F2-8DF5-3D57-87FDB25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6A0D19-FA0A-706D-5635-1B2D6305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8" y="2573668"/>
            <a:ext cx="6002711" cy="37529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F8C1E0-D775-A42D-7699-A7EBF04C4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3271549"/>
            <a:ext cx="5401552" cy="29768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C5BFCCF-9423-C4EA-95D2-30B3D3DE2D09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Умножаем матрицы</a:t>
            </a:r>
            <a:endParaRPr lang="en-US" sz="2400" b="0" dirty="0">
              <a:latin typeface="Aptos"/>
            </a:endParaRPr>
          </a:p>
        </p:txBody>
      </p:sp>
      <p:pic>
        <p:nvPicPr>
          <p:cNvPr id="2050" name="Picture 2" descr="wasm ferris">
            <a:extLst>
              <a:ext uri="{FF2B5EF4-FFF2-40B4-BE49-F238E27FC236}">
                <a16:creationId xmlns:a16="http://schemas.microsoft.com/office/drawing/2014/main" id="{FF631CB0-D9E1-8528-F9ED-1217E57A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" y="1190016"/>
            <a:ext cx="2058025" cy="12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AE4E72-9CFD-10D8-6095-D3F89188E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927" y="336552"/>
            <a:ext cx="5372195" cy="2569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E1B6B-6CF4-197E-EDE8-4C20773733DC}"/>
              </a:ext>
            </a:extLst>
          </p:cNvPr>
          <p:cNvSpPr txBox="1"/>
          <p:nvPr/>
        </p:nvSpPr>
        <p:spPr>
          <a:xfrm>
            <a:off x="3052237" y="1576697"/>
            <a:ext cx="256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WASM-PACK</a:t>
            </a:r>
            <a:endParaRPr lang="ru-RU" sz="2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6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3B8FD-17DD-4485-0807-FE4637DDC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4405-497D-8DBD-ECF0-43D32A53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6507-42CF-1230-04C6-305021C7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B7B0-4C61-33F8-AC25-E203605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3F83-A7F1-386B-19D1-16FD7EEB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95FAB5-B359-A63D-DAFF-78B530F04E7A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Умножаем матрицы</a:t>
            </a:r>
            <a:endParaRPr lang="en-US" sz="2400" b="0" dirty="0">
              <a:latin typeface="Apto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FE839E-A824-93D9-F682-5A336EF4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85" y="1228592"/>
            <a:ext cx="8761268" cy="43692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D97281-B7EB-D1D6-ABCF-9527824E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508" y="5412705"/>
            <a:ext cx="5560307" cy="1104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9B3F08-AE61-DCA2-F48C-A19F49248E1A}"/>
              </a:ext>
            </a:extLst>
          </p:cNvPr>
          <p:cNvSpPr txBox="1"/>
          <p:nvPr/>
        </p:nvSpPr>
        <p:spPr>
          <a:xfrm>
            <a:off x="2314800" y="5629408"/>
            <a:ext cx="2995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ptos" panose="020B0004020202020204" pitchFamily="34" charset="0"/>
              </a:rPr>
              <a:t>RustRover</a:t>
            </a:r>
            <a:r>
              <a:rPr lang="en-US" sz="3200" dirty="0">
                <a:latin typeface="Aptos" panose="020B0004020202020204" pitchFamily="34" charset="0"/>
              </a:rPr>
              <a:t> IDE</a:t>
            </a:r>
            <a:endParaRPr lang="ru-RU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B3D2A-5BBE-F578-E226-83819B7B8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2854-0836-4C27-5672-FF0D375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C89D-2DF2-3C67-1BD2-7831E20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06BE-484A-1ABD-0A91-BC8B29FE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15F0-5BE8-10BE-1D3D-1DEBB0C6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9E1867-BFD7-7097-41A3-AF2DAB2A7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89649"/>
              </p:ext>
            </p:extLst>
          </p:nvPr>
        </p:nvGraphicFramePr>
        <p:xfrm>
          <a:off x="612648" y="4403414"/>
          <a:ext cx="5937207" cy="185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069">
                  <a:extLst>
                    <a:ext uri="{9D8B030D-6E8A-4147-A177-3AD203B41FA5}">
                      <a16:colId xmlns:a16="http://schemas.microsoft.com/office/drawing/2014/main" val="665922103"/>
                    </a:ext>
                  </a:extLst>
                </a:gridCol>
                <a:gridCol w="1979069">
                  <a:extLst>
                    <a:ext uri="{9D8B030D-6E8A-4147-A177-3AD203B41FA5}">
                      <a16:colId xmlns:a16="http://schemas.microsoft.com/office/drawing/2014/main" val="3727566020"/>
                    </a:ext>
                  </a:extLst>
                </a:gridCol>
                <a:gridCol w="1979069">
                  <a:extLst>
                    <a:ext uri="{9D8B030D-6E8A-4147-A177-3AD203B41FA5}">
                      <a16:colId xmlns:a16="http://schemas.microsoft.com/office/drawing/2014/main" val="2238373146"/>
                    </a:ext>
                  </a:extLst>
                </a:gridCol>
              </a:tblGrid>
              <a:tr h="61677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НАТИВ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17650"/>
                  </a:ext>
                </a:extLst>
              </a:tr>
              <a:tr h="616772">
                <a:tc>
                  <a:txBody>
                    <a:bodyPr/>
                    <a:lstStyle/>
                    <a:p>
                      <a:r>
                        <a:rPr lang="en-US" b="1" dirty="0"/>
                        <a:t>PC windows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0869"/>
                  </a:ext>
                </a:extLst>
              </a:tr>
              <a:tr h="616772">
                <a:tc>
                  <a:txBody>
                    <a:bodyPr/>
                    <a:lstStyle/>
                    <a:p>
                      <a:r>
                        <a:rPr lang="ru-RU" b="1" dirty="0"/>
                        <a:t>Ноутбук</a:t>
                      </a:r>
                      <a:r>
                        <a:rPr lang="en-US" b="1" dirty="0"/>
                        <a:t> ubuntu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608ms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23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B06EC3D-C936-E2D0-DFC4-A0BE1B75A8D0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На примере архиватора</a:t>
            </a:r>
            <a:endParaRPr lang="en-US" sz="2400" b="0" dirty="0">
              <a:latin typeface="Aptos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19EE40-49D7-6E22-BDFF-862353E0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350028"/>
            <a:ext cx="5937207" cy="27649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0DFFF95-0783-6540-E45C-94D65452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118" y="0"/>
            <a:ext cx="389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2255-053B-7789-D6C3-F18B3A242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E96-4A89-0DD5-5CF8-849B5024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A842-81E7-7264-B45A-675576A3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98CE-FDB8-A46C-BD50-D8D316C8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AC0A-C2A8-8D99-6924-7A1EADD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B6B409-26AA-3DC4-7763-DD765002D996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На примере архиватора</a:t>
            </a:r>
            <a:endParaRPr lang="en-US" sz="2400" b="0" dirty="0">
              <a:latin typeface="Apto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7EDA15-69D0-1FEB-7EC5-2F2EB8B1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69" y="2438175"/>
            <a:ext cx="7323955" cy="34473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8C7369-8A50-741E-EB73-1FE3AF76F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492190"/>
            <a:ext cx="5336834" cy="2412721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97CA6F0-2F92-582E-EFDF-370D7B0C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31" y="1461793"/>
            <a:ext cx="3494315" cy="9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5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6339-97D0-092F-9CED-610CBCF7E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006A-3F3B-6F13-A9F2-D8077EE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7C58-DE43-2079-55B4-062090D2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0A46-FEB6-AC78-8BDE-8718E93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6E30-1EA5-A51A-69EF-CDE24FF6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957B64-E698-E27E-A944-894FEA548027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2020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B057966-494B-F892-1FEA-4D6B0BF48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45" y="638623"/>
            <a:ext cx="4506312" cy="6166943"/>
          </a:xfrm>
          <a:prstGeom prst="rect">
            <a:avLst/>
          </a:prstGeom>
        </p:spPr>
      </p:pic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D78F60B-D1E5-61A6-446E-C91C0371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5" y="1304156"/>
            <a:ext cx="5424451" cy="21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E952A-5428-A91B-1E89-F4F47743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A512-9B29-4A88-E8EF-A6EBCEB7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F530-8C59-6847-CE17-AA4B1E11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0FFB-4834-0074-0011-15B123B8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52D2-3F7C-3075-2DFA-C044BC6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19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302E55-CA9E-4746-82EF-617DCB7C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91"/>
            <a:ext cx="5533017" cy="36166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3CA3F5-1188-FFAD-283C-5D8F462F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26" y="1514791"/>
            <a:ext cx="78592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0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747A-87E9-F1D6-BB80-AB2B19BF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9206"/>
            <a:ext cx="10653578" cy="1132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 err="1">
                <a:latin typeface="Aptos"/>
              </a:rPr>
              <a:t>Браузер</a:t>
            </a:r>
            <a:r>
              <a:rPr lang="en-US" sz="4000" dirty="0">
                <a:latin typeface="Aptos"/>
              </a:rPr>
              <a:t>: </a:t>
            </a:r>
            <a:r>
              <a:rPr lang="en-US" sz="4000" dirty="0" err="1">
                <a:latin typeface="Aptos"/>
              </a:rPr>
              <a:t>Платформа</a:t>
            </a:r>
            <a:r>
              <a:rPr lang="en-US" sz="4000" dirty="0">
                <a:latin typeface="Aptos"/>
              </a:rPr>
              <a:t>, </a:t>
            </a:r>
            <a:r>
              <a:rPr lang="en-US" sz="4000" dirty="0" err="1">
                <a:latin typeface="Aptos"/>
              </a:rPr>
              <a:t>которая</a:t>
            </a:r>
            <a:r>
              <a:rPr lang="en-US" sz="4000" dirty="0">
                <a:latin typeface="Aptos"/>
              </a:rPr>
              <a:t> </a:t>
            </a:r>
            <a:r>
              <a:rPr lang="en-US" sz="4000" dirty="0" err="1">
                <a:latin typeface="Aptos"/>
              </a:rPr>
              <a:t>всегда</a:t>
            </a:r>
            <a:r>
              <a:rPr lang="en-US" sz="4000" dirty="0">
                <a:latin typeface="Aptos"/>
              </a:rPr>
              <a:t> с вами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9C55-7415-05D5-96B6-2D2A2A74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>
                <a:latin typeface="Aptos"/>
                <a:ea typeface="+mn-lt"/>
                <a:cs typeface="+mn-lt"/>
              </a:rPr>
              <a:t>Приложение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для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браузера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работает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на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устройствах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по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всему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миру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без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установки</a:t>
            </a:r>
            <a:r>
              <a:rPr lang="en-US" sz="2800" dirty="0">
                <a:latin typeface="Aptos"/>
                <a:ea typeface="+mn-lt"/>
                <a:cs typeface="+mn-lt"/>
              </a:rPr>
              <a:t> и </a:t>
            </a:r>
            <a:r>
              <a:rPr lang="en-US" sz="2800" err="1">
                <a:latin typeface="Aptos"/>
                <a:ea typeface="+mn-lt"/>
                <a:cs typeface="+mn-lt"/>
              </a:rPr>
              <a:t>сложной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адаптации</a:t>
            </a:r>
            <a:r>
              <a:rPr lang="en-US" sz="2800" dirty="0">
                <a:latin typeface="Aptos"/>
                <a:ea typeface="+mn-lt"/>
                <a:cs typeface="+mn-lt"/>
              </a:rPr>
              <a:t>.</a:t>
            </a:r>
          </a:p>
          <a:p>
            <a:r>
              <a:rPr lang="en-US" sz="2800" err="1">
                <a:latin typeface="Aptos"/>
                <a:ea typeface="+mn-lt"/>
                <a:cs typeface="+mn-lt"/>
              </a:rPr>
              <a:t>Миф</a:t>
            </a:r>
            <a:r>
              <a:rPr lang="en-US" sz="2800" dirty="0">
                <a:latin typeface="Aptos"/>
                <a:ea typeface="+mn-lt"/>
                <a:cs typeface="+mn-lt"/>
              </a:rPr>
              <a:t> о </a:t>
            </a:r>
            <a:r>
              <a:rPr lang="en-US" sz="2800" err="1">
                <a:latin typeface="Aptos"/>
                <a:ea typeface="+mn-lt"/>
                <a:cs typeface="+mn-lt"/>
              </a:rPr>
              <a:t>слабости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браузеров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остался</a:t>
            </a:r>
            <a:r>
              <a:rPr lang="en-US" sz="2800" dirty="0">
                <a:latin typeface="Aptos"/>
                <a:ea typeface="+mn-lt"/>
                <a:cs typeface="+mn-lt"/>
              </a:rPr>
              <a:t> в </a:t>
            </a:r>
            <a:r>
              <a:rPr lang="en-US" sz="2800" err="1">
                <a:latin typeface="Aptos"/>
                <a:ea typeface="+mn-lt"/>
                <a:cs typeface="+mn-lt"/>
              </a:rPr>
              <a:t>прошлом</a:t>
            </a:r>
            <a:r>
              <a:rPr lang="en-US" sz="2800" dirty="0">
                <a:latin typeface="Aptos"/>
                <a:ea typeface="+mn-lt"/>
                <a:cs typeface="+mn-lt"/>
              </a:rPr>
              <a:t>. </a:t>
            </a:r>
            <a:r>
              <a:rPr lang="en-US" sz="2800" err="1">
                <a:latin typeface="Aptos"/>
                <a:ea typeface="+mn-lt"/>
                <a:cs typeface="+mn-lt"/>
              </a:rPr>
              <a:t>Современные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технологии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открывают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новые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горизонты</a:t>
            </a:r>
            <a:r>
              <a:rPr lang="en-US" sz="2800" dirty="0">
                <a:latin typeface="Aptos"/>
                <a:ea typeface="+mn-lt"/>
                <a:cs typeface="+mn-lt"/>
              </a:rPr>
              <a:t>.</a:t>
            </a:r>
          </a:p>
          <a:p>
            <a:r>
              <a:rPr lang="en-US" sz="2800" err="1">
                <a:latin typeface="Aptos"/>
                <a:ea typeface="+mn-lt"/>
                <a:cs typeface="+mn-lt"/>
              </a:rPr>
              <a:t>Даже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доступные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устройства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справляются</a:t>
            </a:r>
            <a:r>
              <a:rPr lang="en-US" sz="2800" dirty="0">
                <a:latin typeface="Aptos"/>
                <a:ea typeface="+mn-lt"/>
                <a:cs typeface="+mn-lt"/>
              </a:rPr>
              <a:t> с </a:t>
            </a:r>
            <a:r>
              <a:rPr lang="en-US" sz="2800" err="1">
                <a:latin typeface="Aptos"/>
                <a:ea typeface="+mn-lt"/>
                <a:cs typeface="+mn-lt"/>
              </a:rPr>
              <a:t>вычислительными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задачами</a:t>
            </a:r>
            <a:r>
              <a:rPr lang="en-US" sz="2800" dirty="0">
                <a:latin typeface="Aptos"/>
                <a:ea typeface="+mn-lt"/>
                <a:cs typeface="+mn-lt"/>
              </a:rPr>
              <a:t> в </a:t>
            </a:r>
            <a:r>
              <a:rPr lang="en-US" sz="2800" err="1">
                <a:latin typeface="Aptos"/>
                <a:ea typeface="+mn-lt"/>
                <a:cs typeface="+mn-lt"/>
              </a:rPr>
              <a:t>браузере</a:t>
            </a:r>
            <a:r>
              <a:rPr lang="en-US" sz="2800" dirty="0"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8D88-440E-2071-F9DF-530417EF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AC46-6CA6-4CF0-AD1A-16DFE9AB4EC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8409-0B4C-4526-3DF4-A744B3AD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Apto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A5D2-8898-F824-6C6D-6D165E70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8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99FFF-A5FD-41E1-5D71-6F5D6E9F6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B7AB-60E1-86F5-F820-F20E2C26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9156-C021-091E-6C34-AC398898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9150-FA19-5075-0882-DBD16169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6845-FCE0-4AA7-AD81-B8D2567D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20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5526BE-42D0-F01A-720B-C525F090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1" y="1009193"/>
            <a:ext cx="7444789" cy="5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41CB-24AE-672C-3EE1-AC63F101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A37A-9F46-0E2D-B51D-C6C991A8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8702-724E-2062-5EF7-8F4FDE92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A83B-381F-D9A1-2AB3-FB962748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91508-46A8-D61D-C28F-6DADA3D3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E08897-D793-2224-15EF-0A7A0D59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7" y="235687"/>
            <a:ext cx="5473909" cy="65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CFBC-1F2C-BAD3-D17C-BB526C26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DDE0-F342-9A1F-FB8D-A9D5F21F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EBF3-B847-912E-83A0-CCD2FFEF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77B7-17C5-64E8-DD38-62FE548B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B3B4-6C3D-8862-3AF7-65AED2F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22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CE96E3-B6D5-B199-21CC-4E5B6E5F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91"/>
            <a:ext cx="5533017" cy="36166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3C16F2-9DA8-5C7D-C2BE-CD96D4BB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44" y="1514791"/>
            <a:ext cx="785922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EB951-B2FB-0502-1525-DE748B3A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" panose="020B0004020202020204" pitchFamily="34" charset="0"/>
              </a:rPr>
              <a:t>О чем говорили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4F220-59EA-107A-C89B-2B10EE2C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ru-RU" dirty="0"/>
              <a:t> </a:t>
            </a:r>
            <a:r>
              <a:rPr lang="en-US" dirty="0"/>
              <a:t>vs C++</a:t>
            </a:r>
          </a:p>
          <a:p>
            <a:r>
              <a:rPr lang="en-US" dirty="0"/>
              <a:t>Web Workers</a:t>
            </a:r>
          </a:p>
          <a:p>
            <a:r>
              <a:rPr lang="en-US" dirty="0"/>
              <a:t>WebGL</a:t>
            </a:r>
          </a:p>
          <a:p>
            <a:r>
              <a:rPr lang="en-US" dirty="0"/>
              <a:t>Asm.js</a:t>
            </a:r>
          </a:p>
          <a:p>
            <a:r>
              <a:rPr lang="en-US" dirty="0" err="1"/>
              <a:t>WebAssembly</a:t>
            </a:r>
            <a:endParaRPr lang="en-US" dirty="0"/>
          </a:p>
          <a:p>
            <a:r>
              <a:rPr lang="en-US" dirty="0" err="1"/>
              <a:t>WebGPU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A66BC-8938-F020-4767-D3ADBFA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AFA0-708E-415F-801D-C3035D907554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05D4B-4152-AAF8-BBD8-B2E9E36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83652-2545-D3F4-0536-5AD098AC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C94-A656-CD3A-1CAF-A2B3DFDF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73" y="34290"/>
            <a:ext cx="10653578" cy="1132258"/>
          </a:xfrm>
        </p:spPr>
        <p:txBody>
          <a:bodyPr/>
          <a:lstStyle/>
          <a:p>
            <a:r>
              <a:rPr lang="en-US" dirty="0" err="1">
                <a:latin typeface="Aptos"/>
              </a:rPr>
              <a:t>Умножаем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матрицы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DA98-784A-D240-B7B2-A3F85C9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AEC5-1669-43D9-A086-5A2498EE11A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77E5-F5D5-0F75-BC83-4EEE2A56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B63B-6A23-E639-58BA-64B00B0A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>
                <a:latin typeface="Aptos"/>
              </a:rPr>
              <a:t>3</a:t>
            </a:fld>
            <a:endParaRPr lang="en-US" dirty="0">
              <a:latin typeface="Aptos"/>
            </a:endParaRPr>
          </a:p>
        </p:txBody>
      </p:sp>
      <p:pic>
        <p:nvPicPr>
          <p:cNvPr id="31" name="Content Placeholder 3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A9B605C-1997-C061-323B-27E2FC721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349" y="950159"/>
            <a:ext cx="6448425" cy="4714875"/>
          </a:xfrm>
        </p:spPr>
      </p:pic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4FCD8B8B-1880-B581-7A8D-66D54ABB1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1104900"/>
            <a:ext cx="5429250" cy="440055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611617-0097-4809-BF96-95F09D040B7F}"/>
              </a:ext>
            </a:extLst>
          </p:cNvPr>
          <p:cNvSpPr/>
          <p:nvPr/>
        </p:nvSpPr>
        <p:spPr>
          <a:xfrm>
            <a:off x="7021622" y="3820613"/>
            <a:ext cx="1858546" cy="513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C94-A656-CD3A-1CAF-A2B3DFDF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73" y="34290"/>
            <a:ext cx="10653578" cy="1132258"/>
          </a:xfrm>
        </p:spPr>
        <p:txBody>
          <a:bodyPr/>
          <a:lstStyle/>
          <a:p>
            <a:r>
              <a:rPr lang="en-US" dirty="0" err="1">
                <a:latin typeface="Aptos"/>
              </a:rPr>
              <a:t>Умножаем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матрицы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на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плюсах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DA98-784A-D240-B7B2-A3F85C9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AEC5-1669-43D9-A086-5A2498EE11A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77E5-F5D5-0F75-BC83-4EEE2A56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B63B-6A23-E639-58BA-64B00B0A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>
                <a:latin typeface="Aptos"/>
              </a:rPr>
              <a:t>4</a:t>
            </a:fld>
            <a:endParaRPr lang="en-US" dirty="0">
              <a:latin typeface="Aptos"/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0128D64-B718-8F1A-4666-763BC863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47838"/>
            <a:ext cx="4572000" cy="3800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C3D68-2C74-0A3F-ED83-807430026DCE}"/>
              </a:ext>
            </a:extLst>
          </p:cNvPr>
          <p:cNvSpPr txBox="1"/>
          <p:nvPr/>
        </p:nvSpPr>
        <p:spPr>
          <a:xfrm>
            <a:off x="7017898" y="1166464"/>
            <a:ext cx="50515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ptos"/>
              </a:rPr>
              <a:t>C++ MSVC Release Build</a:t>
            </a:r>
          </a:p>
        </p:txBody>
      </p:sp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BAADEE4-AAD9-967F-CE63-4BBFC88C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157288"/>
            <a:ext cx="6191250" cy="461962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1EF839-54DE-A08D-BA83-46831DD77FAC}"/>
              </a:ext>
            </a:extLst>
          </p:cNvPr>
          <p:cNvSpPr/>
          <p:nvPr/>
        </p:nvSpPr>
        <p:spPr>
          <a:xfrm>
            <a:off x="7040672" y="4287338"/>
            <a:ext cx="1858546" cy="513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BD61-5A3D-728D-E4B2-C7BA2B63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vs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F907-30D9-E030-7358-DC2ECBFE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EECE-E3C6-47A0-84CD-FF3148D59147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105D-1331-5C6F-299D-E0C1172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CA28-EF03-356B-454F-6EC43A8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31B0B-1A14-1B98-1D4E-563D2CD4505D}"/>
              </a:ext>
            </a:extLst>
          </p:cNvPr>
          <p:cNvSpPr txBox="1"/>
          <p:nvPr/>
        </p:nvSpPr>
        <p:spPr>
          <a:xfrm>
            <a:off x="618866" y="1903876"/>
            <a:ext cx="530832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ptos"/>
              </a:rPr>
              <a:t>JS 98ms </a:t>
            </a:r>
            <a:br>
              <a:rPr lang="en-US" sz="3200" dirty="0">
                <a:latin typeface="Aptos"/>
              </a:rPr>
            </a:br>
            <a:r>
              <a:rPr lang="en-US" sz="3200" dirty="0">
                <a:latin typeface="Aptos"/>
              </a:rPr>
              <a:t>C++ 77ms</a:t>
            </a:r>
          </a:p>
          <a:p>
            <a:endParaRPr lang="en-US" sz="3200" dirty="0">
              <a:latin typeface="Aptos"/>
            </a:endParaRPr>
          </a:p>
          <a:p>
            <a:r>
              <a:rPr lang="en-US" sz="3200" dirty="0">
                <a:latin typeface="Aptos"/>
              </a:rPr>
              <a:t>C++ </a:t>
            </a:r>
            <a:r>
              <a:rPr lang="en-US" sz="3200" dirty="0" err="1">
                <a:latin typeface="Aptos"/>
              </a:rPr>
              <a:t>быстрее</a:t>
            </a:r>
            <a:r>
              <a:rPr lang="en-US" sz="3200" dirty="0">
                <a:latin typeface="Aptos"/>
              </a:rPr>
              <a:t> JS </a:t>
            </a:r>
            <a:r>
              <a:rPr lang="en-US" sz="3200" dirty="0" err="1">
                <a:latin typeface="Aptos"/>
              </a:rPr>
              <a:t>на</a:t>
            </a:r>
            <a:r>
              <a:rPr lang="en-US" sz="3200" dirty="0">
                <a:latin typeface="Aptos"/>
              </a:rPr>
              <a:t> 21.5%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0770-3011-3C75-933B-9499E252B7A2}"/>
              </a:ext>
            </a:extLst>
          </p:cNvPr>
          <p:cNvSpPr txBox="1"/>
          <p:nvPr/>
        </p:nvSpPr>
        <p:spPr>
          <a:xfrm>
            <a:off x="8686800" y="5953171"/>
            <a:ext cx="310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Python 9.9</a:t>
            </a:r>
            <a:r>
              <a:rPr lang="ru-RU" sz="2400" dirty="0">
                <a:latin typeface="Aptos" panose="020B0004020202020204" pitchFamily="34" charset="0"/>
              </a:rPr>
              <a:t>0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  <a:r>
              <a:rPr lang="ru-RU" sz="2400" dirty="0">
                <a:latin typeface="Aptos" panose="020B0004020202020204" pitchFamily="34" charset="0"/>
              </a:rPr>
              <a:t>секунд…</a:t>
            </a:r>
          </a:p>
        </p:txBody>
      </p:sp>
    </p:spTree>
    <p:extLst>
      <p:ext uri="{BB962C8B-B14F-4D97-AF65-F5344CB8AC3E}">
        <p14:creationId xmlns:p14="http://schemas.microsoft.com/office/powerpoint/2010/main" val="1834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BD61-5A3D-728D-E4B2-C7BA2B63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F907-30D9-E030-7358-DC2ECBFE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EECE-E3C6-47A0-84CD-FF3148D59147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105D-1331-5C6F-299D-E0C1172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CA28-EF03-356B-454F-6EC43A8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D1C7D9-51C1-ADE1-D872-B721358C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0473"/>
            <a:ext cx="11268075" cy="41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23" y="196215"/>
            <a:ext cx="1614353" cy="1132258"/>
          </a:xfrm>
        </p:spPr>
        <p:txBody>
          <a:bodyPr/>
          <a:lstStyle/>
          <a:p>
            <a:r>
              <a:rPr lang="en-US" dirty="0">
                <a:latin typeface="Aptos"/>
              </a:rPr>
              <a:t>JS JIT</a:t>
            </a:r>
          </a:p>
        </p:txBody>
      </p:sp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B26EC29F-97B5-80FB-8A23-F63820A3F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922" y="1496610"/>
            <a:ext cx="5414829" cy="41458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256168C-A5B9-BD65-DB49-767996899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99" y="885825"/>
            <a:ext cx="5096878" cy="53625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08A0C0-402F-B759-BB57-CB13BEF4E5B7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2008 </a:t>
            </a:r>
            <a:r>
              <a:rPr lang="en-US" dirty="0" err="1">
                <a:latin typeface="Aptos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26891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 Worker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D3A45-D839-22C6-0093-2114D6DEC52B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2009 </a:t>
            </a:r>
            <a:r>
              <a:rPr lang="en-US" dirty="0" err="1">
                <a:latin typeface="Aptos"/>
              </a:rPr>
              <a:t>год</a:t>
            </a:r>
            <a:endParaRPr lang="en-US">
              <a:latin typeface="Aptos"/>
            </a:endParaRPr>
          </a:p>
        </p:txBody>
      </p:sp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D7E0D8DB-F0AC-1DAC-EBED-8BA55EED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861748"/>
            <a:ext cx="11638060" cy="5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 Worker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8AF2491D-40A4-00C7-DF54-A6CD7A64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" y="1586230"/>
            <a:ext cx="5918835" cy="371602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A382B4A-DA20-334E-8634-956976FFB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1585278"/>
            <a:ext cx="6080760" cy="3717925"/>
          </a:xfrm>
          <a:prstGeom prst="rect">
            <a:avLst/>
          </a:prstGeom>
        </p:spPr>
      </p:pic>
      <p:sp>
        <p:nvSpPr>
          <p:cNvPr id="3" name="Rectangle: Rounded Corners 16">
            <a:extLst>
              <a:ext uri="{FF2B5EF4-FFF2-40B4-BE49-F238E27FC236}">
                <a16:creationId xmlns:a16="http://schemas.microsoft.com/office/drawing/2014/main" id="{9B6D2D81-E21C-94DF-CABF-F672C0607DF1}"/>
              </a:ext>
            </a:extLst>
          </p:cNvPr>
          <p:cNvSpPr/>
          <p:nvPr/>
        </p:nvSpPr>
        <p:spPr>
          <a:xfrm>
            <a:off x="6250963" y="4605992"/>
            <a:ext cx="925692" cy="3954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84BA7D23-B085-8748-060D-88B942B3A600}"/>
              </a:ext>
            </a:extLst>
          </p:cNvPr>
          <p:cNvSpPr/>
          <p:nvPr/>
        </p:nvSpPr>
        <p:spPr>
          <a:xfrm>
            <a:off x="308885" y="4092248"/>
            <a:ext cx="730206" cy="4104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355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318</Words>
  <Application>Microsoft Office PowerPoint</Application>
  <PresentationFormat>Широкоэкранный</PresentationFormat>
  <Paragraphs>154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Neue Haas Grotesk Text Pro</vt:lpstr>
      <vt:lpstr>YS Text</vt:lpstr>
      <vt:lpstr>VanillaVTI</vt:lpstr>
      <vt:lpstr>Высокопроизводительные вычисления в браузере</vt:lpstr>
      <vt:lpstr>Браузер: Платформа, которая всегда с вами</vt:lpstr>
      <vt:lpstr>Умножаем матрицы</vt:lpstr>
      <vt:lpstr>Умножаем матрицы на плюсах</vt:lpstr>
      <vt:lpstr>JS vs C++</vt:lpstr>
      <vt:lpstr>C++?</vt:lpstr>
      <vt:lpstr>JS JIT</vt:lpstr>
      <vt:lpstr>Web Worker</vt:lpstr>
      <vt:lpstr>Web Worker</vt:lpstr>
      <vt:lpstr>Web Worker</vt:lpstr>
      <vt:lpstr>WebGL</vt:lpstr>
      <vt:lpstr>asm.js</vt:lpstr>
      <vt:lpstr>WebAssembly</vt:lpstr>
      <vt:lpstr>WebAssembly</vt:lpstr>
      <vt:lpstr>WebAssembly</vt:lpstr>
      <vt:lpstr>WebAssembly</vt:lpstr>
      <vt:lpstr>WebAssembly</vt:lpstr>
      <vt:lpstr>WebGPU</vt:lpstr>
      <vt:lpstr>WebGPU</vt:lpstr>
      <vt:lpstr>WebGPU</vt:lpstr>
      <vt:lpstr>WebGPU</vt:lpstr>
      <vt:lpstr>WebGPU</vt:lpstr>
      <vt:lpstr>О чем говорили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Fine Danil</cp:lastModifiedBy>
  <cp:revision>525</cp:revision>
  <dcterms:created xsi:type="dcterms:W3CDTF">2024-12-01T16:08:36Z</dcterms:created>
  <dcterms:modified xsi:type="dcterms:W3CDTF">2024-12-19T18:39:52Z</dcterms:modified>
</cp:coreProperties>
</file>