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69" r:id="rId2"/>
    <p:sldId id="268" r:id="rId3"/>
    <p:sldId id="270" r:id="rId4"/>
    <p:sldId id="259" r:id="rId5"/>
    <p:sldId id="263" r:id="rId6"/>
    <p:sldId id="261" r:id="rId7"/>
    <p:sldId id="271" r:id="rId8"/>
    <p:sldId id="265" r:id="rId9"/>
    <p:sldId id="273" r:id="rId10"/>
    <p:sldId id="272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2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2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7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7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2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0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11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BB45-DAC6-4119-B571-663DA2F63C37}" type="datetimeFigureOut">
              <a:rPr lang="ru-RU" smtClean="0"/>
              <a:t>28.05.2023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7DB6D-1D52-4AEA-BFEB-ED8647A14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34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3"/>
          <p:cNvSpPr txBox="1">
            <a:spLocks/>
          </p:cNvSpPr>
          <p:nvPr/>
        </p:nvSpPr>
        <p:spPr>
          <a:xfrm>
            <a:off x="835269" y="2022232"/>
            <a:ext cx="10471639" cy="19087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Идентификация человека по лицу</a:t>
            </a:r>
            <a:endParaRPr lang="ru-RU" sz="40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7" name="Заголовок 3"/>
          <p:cNvSpPr txBox="1">
            <a:spLocks/>
          </p:cNvSpPr>
          <p:nvPr/>
        </p:nvSpPr>
        <p:spPr>
          <a:xfrm>
            <a:off x="1475803" y="4085781"/>
            <a:ext cx="9057382" cy="336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Программа профессиональной переподготовки «Искусственный интеллект и машинное обучение»</a:t>
            </a:r>
          </a:p>
        </p:txBody>
      </p:sp>
      <p:sp>
        <p:nvSpPr>
          <p:cNvPr id="18" name="Заголовок 3"/>
          <p:cNvSpPr txBox="1">
            <a:spLocks/>
          </p:cNvSpPr>
          <p:nvPr/>
        </p:nvSpPr>
        <p:spPr>
          <a:xfrm>
            <a:off x="1475802" y="4784650"/>
            <a:ext cx="3368572" cy="539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Команда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- Голосуев Данил Витальевич</a:t>
            </a:r>
            <a:endParaRPr lang="ru-RU" sz="16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7941078" y="4684425"/>
            <a:ext cx="4043399" cy="640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Руководитель проекта:</a:t>
            </a:r>
          </a:p>
          <a:p>
            <a:pPr algn="l"/>
            <a:r>
              <a:rPr lang="ru-RU" sz="16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Доц</a:t>
            </a:r>
            <a:r>
              <a:rPr lang="ru-RU" sz="1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. Привалов Максим Владимирович</a:t>
            </a:r>
            <a:endParaRPr lang="ru-RU" sz="16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3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5515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ТЕСТИРОВАНИЕ ПРИЛОЖЕНИЯ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(скриншоты, видео работы)</a:t>
            </a:r>
          </a:p>
        </p:txBody>
      </p:sp>
    </p:spTree>
    <p:extLst>
      <p:ext uri="{BB962C8B-B14F-4D97-AF65-F5344CB8AC3E}">
        <p14:creationId xmlns:p14="http://schemas.microsoft.com/office/powerpoint/2010/main" val="47725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71550" y="1068715"/>
            <a:ext cx="3768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800" b="1" dirty="0">
                <a:solidFill>
                  <a:schemeClr val="accent5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rPr>
              <a:t>РЕЗУЛЬТАТЫ И ВЫВОДЫ</a:t>
            </a:r>
            <a:endParaRPr lang="ru-RU" sz="2800" b="1" dirty="0">
              <a:solidFill>
                <a:schemeClr val="accent5">
                  <a:lumMod val="50000"/>
                </a:schemeClr>
              </a:solidFill>
              <a:latin typeface="Bahnschrift Light SemiCondensed" panose="020B0502040204020203" pitchFamily="34" charset="0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50" y="1962150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Результаты должны совпадать с задачами и целью проекта. </a:t>
            </a:r>
          </a:p>
          <a:p>
            <a:r>
              <a:rPr lang="ru-RU" altLang="ru-RU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В выводе делается заключение о степени решения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58977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60401" y="1427122"/>
            <a:ext cx="64602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СПАСИБО ЗА ВНИМАНИЕ!</a:t>
            </a:r>
            <a:endParaRPr lang="ru-RU" sz="40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916459" y="687087"/>
            <a:ext cx="7408905" cy="111631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Анализ предметной области проекта</a:t>
            </a: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r>
              <a:rPr lang="ru-RU" sz="36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текст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916459" y="2907162"/>
            <a:ext cx="4105091" cy="771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Описание проблемы</a:t>
            </a:r>
          </a:p>
          <a:p>
            <a:pPr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   </a:t>
            </a: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текст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16459" y="4782621"/>
            <a:ext cx="9646312" cy="1262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Актуальность и практическая значимость  ее  решения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    текст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175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84181" y="1958522"/>
            <a:ext cx="82447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Цель и задачи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решения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384100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44242" y="615434"/>
            <a:ext cx="5216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Входные данные проекта: </a:t>
            </a:r>
            <a:r>
              <a:rPr lang="ru-RU" sz="28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датасет</a:t>
            </a:r>
            <a:endParaRPr lang="ru-RU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8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1071113"/>
            <a:ext cx="2990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Описание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202004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9871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Алгоритм применения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146352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1071113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Средства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8721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7754" y="657602"/>
            <a:ext cx="5515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ПРОГРАММНАЯ РЕАЛИЗАЦИЯ</a:t>
            </a:r>
            <a: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/>
            </a:r>
            <a:br>
              <a:rPr lang="ru-RU" sz="28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</a:b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434193" y="1071113"/>
            <a:ext cx="3520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chemeClr val="accent5">
                    <a:lumMod val="75000"/>
                  </a:schemeClr>
                </a:solidFill>
                <a:latin typeface="Bahnschrift Light SemiCondensed" panose="020B0502040204020203" pitchFamily="34" charset="0"/>
                <a:cs typeface="Calibri"/>
              </a:rPr>
              <a:t>Тестирование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85349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96</Words>
  <Application>Microsoft Office PowerPoint</Application>
  <PresentationFormat>Широкоэкранный</PresentationFormat>
  <Paragraphs>24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Bahnschrift Light SemiCondensed</vt:lpstr>
      <vt:lpstr>Calibri</vt:lpstr>
      <vt:lpstr>Calibri Light</vt:lpstr>
      <vt:lpstr>Times New Roman</vt:lpstr>
      <vt:lpstr>Тема Office</vt:lpstr>
      <vt:lpstr>Презентация PowerPoint</vt:lpstr>
      <vt:lpstr>● Анализ предметной области проекта     текст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Мохначева Александра Александровна</dc:creator>
  <cp:lastModifiedBy>Fine Danil</cp:lastModifiedBy>
  <cp:revision>21</cp:revision>
  <dcterms:created xsi:type="dcterms:W3CDTF">2023-05-25T08:50:08Z</dcterms:created>
  <dcterms:modified xsi:type="dcterms:W3CDTF">2023-05-28T12:01:57Z</dcterms:modified>
</cp:coreProperties>
</file>